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3" r:id="rId2"/>
    <p:sldMasterId id="2147483746" r:id="rId3"/>
  </p:sldMasterIdLst>
  <p:notesMasterIdLst>
    <p:notesMasterId r:id="rId30"/>
  </p:notesMasterIdLst>
  <p:handoutMasterIdLst>
    <p:handoutMasterId r:id="rId31"/>
  </p:handoutMasterIdLst>
  <p:sldIdLst>
    <p:sldId id="256" r:id="rId4"/>
    <p:sldId id="274" r:id="rId5"/>
    <p:sldId id="269" r:id="rId6"/>
    <p:sldId id="265" r:id="rId7"/>
    <p:sldId id="266" r:id="rId8"/>
    <p:sldId id="258" r:id="rId9"/>
    <p:sldId id="257" r:id="rId10"/>
    <p:sldId id="259" r:id="rId11"/>
    <p:sldId id="268" r:id="rId12"/>
    <p:sldId id="267" r:id="rId13"/>
    <p:sldId id="270" r:id="rId14"/>
    <p:sldId id="273" r:id="rId15"/>
    <p:sldId id="271" r:id="rId16"/>
    <p:sldId id="261" r:id="rId17"/>
    <p:sldId id="260" r:id="rId18"/>
    <p:sldId id="276" r:id="rId19"/>
    <p:sldId id="277" r:id="rId20"/>
    <p:sldId id="280" r:id="rId21"/>
    <p:sldId id="272" r:id="rId22"/>
    <p:sldId id="262" r:id="rId23"/>
    <p:sldId id="263" r:id="rId24"/>
    <p:sldId id="281" r:id="rId25"/>
    <p:sldId id="282" r:id="rId26"/>
    <p:sldId id="278" r:id="rId27"/>
    <p:sldId id="279" r:id="rId28"/>
    <p:sldId id="275" r:id="rId29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9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C0A0F-C514-46FD-833D-26BCC66ADC84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A7FD3300-C8C1-47C5-B42D-FA23E6990C17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Calibri"/>
            </a:rPr>
            <a:t>Akuntansi</a:t>
          </a:r>
          <a:r>
            <a:rPr lang="en-US" sz="1400" dirty="0" smtClean="0">
              <a:solidFill>
                <a:schemeClr val="tx1"/>
              </a:solidFill>
              <a:latin typeface="Calibri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Calibri"/>
            </a:rPr>
            <a:t>adalah</a:t>
          </a:r>
          <a:r>
            <a:rPr lang="en-US" sz="1400" dirty="0" smtClean="0">
              <a:solidFill>
                <a:schemeClr val="tx1"/>
              </a:solidFill>
              <a:latin typeface="Calibri"/>
            </a:rPr>
            <a:t> proses </a:t>
          </a:r>
          <a:r>
            <a:rPr lang="id-ID" sz="1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identifikasi transaksi</a:t>
          </a:r>
          <a:r>
            <a:rPr lang="en-US" sz="1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, pen</a:t>
          </a:r>
          <a:r>
            <a:rPr lang="id-ID" sz="1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catat</a:t>
          </a:r>
          <a:r>
            <a:rPr lang="en-US" sz="1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an</a:t>
          </a:r>
          <a:r>
            <a:rPr lang="id-ID" sz="1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, </a:t>
          </a:r>
          <a:r>
            <a:rPr lang="en-US" sz="1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p</a:t>
          </a:r>
          <a:r>
            <a:rPr lang="id-ID" sz="1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enggolongan, </a:t>
          </a:r>
          <a:r>
            <a:rPr lang="en-US" sz="1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p</a:t>
          </a:r>
          <a:r>
            <a:rPr lang="id-ID" sz="1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engikhtisaran sehingga dihasilkan informasi keuanga</a:t>
          </a:r>
          <a:r>
            <a:rPr lang="id-ID" sz="1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n </a:t>
          </a:r>
          <a:r>
            <a:rPr lang="id-ID" sz="1400" dirty="0" smtClean="0">
              <a:solidFill>
                <a:schemeClr val="tx1"/>
              </a:solidFill>
              <a:latin typeface="Calibri"/>
            </a:rPr>
            <a:t>dalam bentuk laporan keuangan yang dapat digunakan </a:t>
          </a:r>
          <a:r>
            <a:rPr lang="id-ID" sz="1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untuk pengambilan keputusan</a:t>
          </a:r>
          <a:endParaRPr lang="en-US" sz="18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4983F4-61FF-4813-9C88-37232EB80071}" type="parTrans" cxnId="{7F77A7B3-690C-467F-B9D6-23CA46BC2608}">
      <dgm:prSet/>
      <dgm:spPr/>
      <dgm:t>
        <a:bodyPr/>
        <a:lstStyle/>
        <a:p>
          <a:endParaRPr lang="en-US"/>
        </a:p>
      </dgm:t>
    </dgm:pt>
    <dgm:pt modelId="{BF5F32AF-F2FB-481A-9FDB-4193DCD68FE1}" type="sibTrans" cxnId="{7F77A7B3-690C-467F-B9D6-23CA46BC2608}">
      <dgm:prSet/>
      <dgm:spPr/>
      <dgm:t>
        <a:bodyPr/>
        <a:lstStyle/>
        <a:p>
          <a:endParaRPr lang="en-US"/>
        </a:p>
      </dgm:t>
    </dgm:pt>
    <dgm:pt modelId="{7FC36F84-7450-468C-AD23-1FD76C4C5196}">
      <dgm:prSet phldrT="[Text]"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  <a:latin typeface="Calibri"/>
            </a:rPr>
            <a:t>Syariah adalah </a:t>
          </a:r>
          <a:r>
            <a:rPr lang="id-ID" sz="1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aturan</a:t>
          </a:r>
          <a:r>
            <a:rPr lang="id-ID" sz="1800" smtClean="0">
              <a:solidFill>
                <a:schemeClr val="tx1"/>
              </a:solidFill>
              <a:latin typeface="Calibri"/>
            </a:rPr>
            <a:t> yang telah </a:t>
          </a:r>
          <a:r>
            <a:rPr lang="id-ID" sz="1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ditetapkan oleh Allah SWT</a:t>
          </a:r>
          <a:r>
            <a:rPr lang="id-ID" sz="1800" smtClean="0">
              <a:solidFill>
                <a:schemeClr val="tx1"/>
              </a:solidFill>
              <a:latin typeface="Calibri"/>
            </a:rPr>
            <a:t> untuk </a:t>
          </a:r>
          <a:r>
            <a:rPr lang="id-ID" sz="1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dipatuhi oleh manusia </a:t>
          </a:r>
          <a:r>
            <a:rPr lang="id-ID" sz="1800" smtClean="0">
              <a:solidFill>
                <a:schemeClr val="tx1"/>
              </a:solidFill>
              <a:latin typeface="Calibri"/>
            </a:rPr>
            <a:t>dalam menjalani segala aktifitas hidupnya di dunia</a:t>
          </a:r>
          <a:endParaRPr lang="en-US" sz="1800" dirty="0">
            <a:solidFill>
              <a:schemeClr val="tx1"/>
            </a:solidFill>
          </a:endParaRPr>
        </a:p>
      </dgm:t>
    </dgm:pt>
    <dgm:pt modelId="{DFB09E7D-7F9B-482F-8AB8-C74E8F56CBFF}" type="parTrans" cxnId="{EADB3F9A-FE8B-4AAA-BB84-1ABBAD31C1E4}">
      <dgm:prSet/>
      <dgm:spPr/>
      <dgm:t>
        <a:bodyPr/>
        <a:lstStyle/>
        <a:p>
          <a:endParaRPr lang="en-US"/>
        </a:p>
      </dgm:t>
    </dgm:pt>
    <dgm:pt modelId="{38D3AB7F-4E4F-45ED-83E1-66D7968594FC}" type="sibTrans" cxnId="{EADB3F9A-FE8B-4AAA-BB84-1ABBAD31C1E4}">
      <dgm:prSet/>
      <dgm:spPr/>
      <dgm:t>
        <a:bodyPr/>
        <a:lstStyle/>
        <a:p>
          <a:endParaRPr lang="en-US"/>
        </a:p>
      </dgm:t>
    </dgm:pt>
    <dgm:pt modelId="{FA36E65D-602A-46B8-926A-AED7DB64E525}">
      <dgm:prSet phldrT="[Text]"/>
      <dgm:spPr/>
      <dgm:t>
        <a:bodyPr/>
        <a:lstStyle/>
        <a:p>
          <a:r>
            <a:rPr lang="id-ID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akuntansi atas transaksi-transaksi  yang sesuai dengan aturan yang telah ditetapkan Allah SWT</a:t>
          </a:r>
          <a:endParaRPr lang="en-US" dirty="0">
            <a:solidFill>
              <a:schemeClr val="tx1"/>
            </a:solidFill>
          </a:endParaRPr>
        </a:p>
      </dgm:t>
    </dgm:pt>
    <dgm:pt modelId="{23031C18-B2EE-413E-AC2A-1C29E593171D}" type="parTrans" cxnId="{355B049B-BA0F-47B6-B6D3-1501ACA8CF07}">
      <dgm:prSet/>
      <dgm:spPr/>
      <dgm:t>
        <a:bodyPr/>
        <a:lstStyle/>
        <a:p>
          <a:endParaRPr lang="en-US"/>
        </a:p>
      </dgm:t>
    </dgm:pt>
    <dgm:pt modelId="{E84EE117-6333-41E0-B5E2-4C2257EF3FE9}" type="sibTrans" cxnId="{355B049B-BA0F-47B6-B6D3-1501ACA8CF07}">
      <dgm:prSet/>
      <dgm:spPr/>
      <dgm:t>
        <a:bodyPr/>
        <a:lstStyle/>
        <a:p>
          <a:endParaRPr lang="en-US"/>
        </a:p>
      </dgm:t>
    </dgm:pt>
    <dgm:pt modelId="{25EBB298-CFFF-4FFD-A5E6-477F0BE8111D}" type="pres">
      <dgm:prSet presAssocID="{FC7C0A0F-C514-46FD-833D-26BCC66ADC84}" presName="Name0" presStyleCnt="0">
        <dgm:presLayoutVars>
          <dgm:dir/>
          <dgm:resizeHandles val="exact"/>
        </dgm:presLayoutVars>
      </dgm:prSet>
      <dgm:spPr/>
    </dgm:pt>
    <dgm:pt modelId="{41B1E28D-4B0C-4B16-AB63-FDE16B6AD0AD}" type="pres">
      <dgm:prSet presAssocID="{FC7C0A0F-C514-46FD-833D-26BCC66ADC84}" presName="vNodes" presStyleCnt="0"/>
      <dgm:spPr/>
    </dgm:pt>
    <dgm:pt modelId="{61A222E7-BA41-49AF-A85E-0AB7FC457867}" type="pres">
      <dgm:prSet presAssocID="{A7FD3300-C8C1-47C5-B42D-FA23E6990C17}" presName="node" presStyleLbl="node1" presStyleIdx="0" presStyleCnt="3" custScaleX="414817" custScaleY="212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373E6-CC8E-4A48-B7F2-67E342FE55F1}" type="pres">
      <dgm:prSet presAssocID="{BF5F32AF-F2FB-481A-9FDB-4193DCD68FE1}" presName="spacerT" presStyleCnt="0"/>
      <dgm:spPr/>
    </dgm:pt>
    <dgm:pt modelId="{BDDFD56F-BBC3-46F4-B6CF-15C4DF1B8980}" type="pres">
      <dgm:prSet presAssocID="{BF5F32AF-F2FB-481A-9FDB-4193DCD68FE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9FBBFB5-2754-4529-AE27-E535683E95A4}" type="pres">
      <dgm:prSet presAssocID="{BF5F32AF-F2FB-481A-9FDB-4193DCD68FE1}" presName="spacerB" presStyleCnt="0"/>
      <dgm:spPr/>
    </dgm:pt>
    <dgm:pt modelId="{7A8E12AB-B028-429E-BA70-0B610679D1F9}" type="pres">
      <dgm:prSet presAssocID="{7FC36F84-7450-468C-AD23-1FD76C4C5196}" presName="node" presStyleLbl="node1" presStyleIdx="1" presStyleCnt="3" custScaleX="367926" custScaleY="184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39528-3DF9-4363-B695-875B0A005647}" type="pres">
      <dgm:prSet presAssocID="{FC7C0A0F-C514-46FD-833D-26BCC66ADC84}" presName="sibTransLast" presStyleLbl="sibTrans2D1" presStyleIdx="1" presStyleCnt="2" custLinFactX="-2526" custLinFactNeighborX="-100000" custLinFactNeighborY="-12239"/>
      <dgm:spPr/>
      <dgm:t>
        <a:bodyPr/>
        <a:lstStyle/>
        <a:p>
          <a:endParaRPr lang="en-US"/>
        </a:p>
      </dgm:t>
    </dgm:pt>
    <dgm:pt modelId="{3315A306-05E3-4DE5-A05F-A55626A47E3C}" type="pres">
      <dgm:prSet presAssocID="{FC7C0A0F-C514-46FD-833D-26BCC66ADC8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A503DC8-0990-4796-B204-94A6767AF8D6}" type="pres">
      <dgm:prSet presAssocID="{FC7C0A0F-C514-46FD-833D-26BCC66ADC84}" presName="lastNode" presStyleLbl="node1" presStyleIdx="2" presStyleCnt="3" custScaleX="126039" custScaleY="143608" custLinFactNeighborX="-29183" custLinFactNeighborY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B049B-BA0F-47B6-B6D3-1501ACA8CF07}" srcId="{FC7C0A0F-C514-46FD-833D-26BCC66ADC84}" destId="{FA36E65D-602A-46B8-926A-AED7DB64E525}" srcOrd="2" destOrd="0" parTransId="{23031C18-B2EE-413E-AC2A-1C29E593171D}" sibTransId="{E84EE117-6333-41E0-B5E2-4C2257EF3FE9}"/>
    <dgm:cxn modelId="{67CCF57E-6E46-482F-BC2A-9CBAA649EAA0}" type="presOf" srcId="{FC7C0A0F-C514-46FD-833D-26BCC66ADC84}" destId="{25EBB298-CFFF-4FFD-A5E6-477F0BE8111D}" srcOrd="0" destOrd="0" presId="urn:microsoft.com/office/officeart/2005/8/layout/equation2"/>
    <dgm:cxn modelId="{23C11E12-89F0-454F-B5CF-EDCE6EA80ADC}" type="presOf" srcId="{A7FD3300-C8C1-47C5-B42D-FA23E6990C17}" destId="{61A222E7-BA41-49AF-A85E-0AB7FC457867}" srcOrd="0" destOrd="0" presId="urn:microsoft.com/office/officeart/2005/8/layout/equation2"/>
    <dgm:cxn modelId="{EADB3F9A-FE8B-4AAA-BB84-1ABBAD31C1E4}" srcId="{FC7C0A0F-C514-46FD-833D-26BCC66ADC84}" destId="{7FC36F84-7450-468C-AD23-1FD76C4C5196}" srcOrd="1" destOrd="0" parTransId="{DFB09E7D-7F9B-482F-8AB8-C74E8F56CBFF}" sibTransId="{38D3AB7F-4E4F-45ED-83E1-66D7968594FC}"/>
    <dgm:cxn modelId="{E3DBE989-D754-43C9-BFE2-C21EF89BA6F7}" type="presOf" srcId="{FA36E65D-602A-46B8-926A-AED7DB64E525}" destId="{FA503DC8-0990-4796-B204-94A6767AF8D6}" srcOrd="0" destOrd="0" presId="urn:microsoft.com/office/officeart/2005/8/layout/equation2"/>
    <dgm:cxn modelId="{7C3C2AAC-59BC-4BAC-A18F-89768F7352E4}" type="presOf" srcId="{38D3AB7F-4E4F-45ED-83E1-66D7968594FC}" destId="{3315A306-05E3-4DE5-A05F-A55626A47E3C}" srcOrd="1" destOrd="0" presId="urn:microsoft.com/office/officeart/2005/8/layout/equation2"/>
    <dgm:cxn modelId="{3FF5DAA4-C936-4844-ACB6-AE7C44BA106C}" type="presOf" srcId="{7FC36F84-7450-468C-AD23-1FD76C4C5196}" destId="{7A8E12AB-B028-429E-BA70-0B610679D1F9}" srcOrd="0" destOrd="0" presId="urn:microsoft.com/office/officeart/2005/8/layout/equation2"/>
    <dgm:cxn modelId="{811D65A5-1DE1-407A-BBE1-D806E68F3254}" type="presOf" srcId="{BF5F32AF-F2FB-481A-9FDB-4193DCD68FE1}" destId="{BDDFD56F-BBC3-46F4-B6CF-15C4DF1B8980}" srcOrd="0" destOrd="0" presId="urn:microsoft.com/office/officeart/2005/8/layout/equation2"/>
    <dgm:cxn modelId="{7F77A7B3-690C-467F-B9D6-23CA46BC2608}" srcId="{FC7C0A0F-C514-46FD-833D-26BCC66ADC84}" destId="{A7FD3300-C8C1-47C5-B42D-FA23E6990C17}" srcOrd="0" destOrd="0" parTransId="{324983F4-61FF-4813-9C88-37232EB80071}" sibTransId="{BF5F32AF-F2FB-481A-9FDB-4193DCD68FE1}"/>
    <dgm:cxn modelId="{0E1BE575-71D8-4133-8DA2-6D423F6F2485}" type="presOf" srcId="{38D3AB7F-4E4F-45ED-83E1-66D7968594FC}" destId="{DAB39528-3DF9-4363-B695-875B0A005647}" srcOrd="0" destOrd="0" presId="urn:microsoft.com/office/officeart/2005/8/layout/equation2"/>
    <dgm:cxn modelId="{F2AE1CC7-DE39-46F6-A5BF-DF3626B592FE}" type="presParOf" srcId="{25EBB298-CFFF-4FFD-A5E6-477F0BE8111D}" destId="{41B1E28D-4B0C-4B16-AB63-FDE16B6AD0AD}" srcOrd="0" destOrd="0" presId="urn:microsoft.com/office/officeart/2005/8/layout/equation2"/>
    <dgm:cxn modelId="{A8DDAE52-9C52-4094-B485-92B45CB9956A}" type="presParOf" srcId="{41B1E28D-4B0C-4B16-AB63-FDE16B6AD0AD}" destId="{61A222E7-BA41-49AF-A85E-0AB7FC457867}" srcOrd="0" destOrd="0" presId="urn:microsoft.com/office/officeart/2005/8/layout/equation2"/>
    <dgm:cxn modelId="{E07DB811-288C-4433-AB6B-F0D9F01A9812}" type="presParOf" srcId="{41B1E28D-4B0C-4B16-AB63-FDE16B6AD0AD}" destId="{DCF373E6-CC8E-4A48-B7F2-67E342FE55F1}" srcOrd="1" destOrd="0" presId="urn:microsoft.com/office/officeart/2005/8/layout/equation2"/>
    <dgm:cxn modelId="{BBFDF6B4-DD07-4A36-BD0F-DA13C0EE3688}" type="presParOf" srcId="{41B1E28D-4B0C-4B16-AB63-FDE16B6AD0AD}" destId="{BDDFD56F-BBC3-46F4-B6CF-15C4DF1B8980}" srcOrd="2" destOrd="0" presId="urn:microsoft.com/office/officeart/2005/8/layout/equation2"/>
    <dgm:cxn modelId="{DFD382FB-DBF0-4B55-9055-8DA695E90DBD}" type="presParOf" srcId="{41B1E28D-4B0C-4B16-AB63-FDE16B6AD0AD}" destId="{89FBBFB5-2754-4529-AE27-E535683E95A4}" srcOrd="3" destOrd="0" presId="urn:microsoft.com/office/officeart/2005/8/layout/equation2"/>
    <dgm:cxn modelId="{14D735EC-BA17-44E2-ADC0-5B8D154FBD15}" type="presParOf" srcId="{41B1E28D-4B0C-4B16-AB63-FDE16B6AD0AD}" destId="{7A8E12AB-B028-429E-BA70-0B610679D1F9}" srcOrd="4" destOrd="0" presId="urn:microsoft.com/office/officeart/2005/8/layout/equation2"/>
    <dgm:cxn modelId="{72079018-3046-4080-BB47-2489290BF6BC}" type="presParOf" srcId="{25EBB298-CFFF-4FFD-A5E6-477F0BE8111D}" destId="{DAB39528-3DF9-4363-B695-875B0A005647}" srcOrd="1" destOrd="0" presId="urn:microsoft.com/office/officeart/2005/8/layout/equation2"/>
    <dgm:cxn modelId="{491AD9A2-8D26-4C2D-8F6B-503439D785E9}" type="presParOf" srcId="{DAB39528-3DF9-4363-B695-875B0A005647}" destId="{3315A306-05E3-4DE5-A05F-A55626A47E3C}" srcOrd="0" destOrd="0" presId="urn:microsoft.com/office/officeart/2005/8/layout/equation2"/>
    <dgm:cxn modelId="{AFBDC8BA-503C-483E-88B6-4A5A9D2C0353}" type="presParOf" srcId="{25EBB298-CFFF-4FFD-A5E6-477F0BE8111D}" destId="{FA503DC8-0990-4796-B204-94A6767AF8D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284038-7FE9-4B0D-870D-646777B56D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A523F8-EBA6-405D-9CDC-318F17C58A01}">
      <dgm:prSet phldrT="[Text]"/>
      <dgm:spPr/>
      <dgm:t>
        <a:bodyPr vert="vert270" anchor="ctr"/>
        <a:lstStyle/>
        <a:p>
          <a:pPr algn="ctr"/>
          <a:r>
            <a:rPr lang="en-US" i="0" dirty="0" smtClean="0"/>
            <a:t>A</a:t>
          </a:r>
          <a:r>
            <a:rPr lang="id-ID" i="0" dirty="0" smtClean="0"/>
            <a:t>LASAN PENCABUTAN </a:t>
          </a:r>
          <a:endParaRPr lang="en-US" dirty="0"/>
        </a:p>
      </dgm:t>
    </dgm:pt>
    <dgm:pt modelId="{36A98C55-E9E5-4B90-B148-BD278F6B98E0}" type="parTrans" cxnId="{4FEC86C4-7BBF-49FC-A3D9-333C301E58E6}">
      <dgm:prSet/>
      <dgm:spPr/>
      <dgm:t>
        <a:bodyPr/>
        <a:lstStyle/>
        <a:p>
          <a:endParaRPr lang="en-US"/>
        </a:p>
      </dgm:t>
    </dgm:pt>
    <dgm:pt modelId="{32321465-6A7D-4E2A-A648-4109FFED5C30}" type="sibTrans" cxnId="{4FEC86C4-7BBF-49FC-A3D9-333C301E58E6}">
      <dgm:prSet/>
      <dgm:spPr/>
      <dgm:t>
        <a:bodyPr/>
        <a:lstStyle/>
        <a:p>
          <a:endParaRPr lang="en-US"/>
        </a:p>
      </dgm:t>
    </dgm:pt>
    <dgm:pt modelId="{79E7878F-548D-4427-A6ED-17F6E1AF38F8}">
      <dgm:prSet phldrT="[Text]" custT="1"/>
      <dgm:spPr/>
      <dgm:t>
        <a:bodyPr/>
        <a:lstStyle/>
        <a:p>
          <a:pPr marL="0" indent="0" algn="just"/>
          <a:r>
            <a:rPr lang="id-ID" sz="2200" b="0" i="0" dirty="0" smtClean="0"/>
            <a:t>Akad-akad dan transaksi penunjang telah diatur PSAK Lain, baik syariah maupun konvensional</a:t>
          </a:r>
          <a:endParaRPr lang="en-US" sz="2200" b="0" i="0" dirty="0"/>
        </a:p>
      </dgm:t>
    </dgm:pt>
    <dgm:pt modelId="{36866343-AC43-4129-A097-FBFFA3B10476}" type="parTrans" cxnId="{A552A0EA-3553-4946-8D0F-4E5039EEB8D7}">
      <dgm:prSet/>
      <dgm:spPr/>
      <dgm:t>
        <a:bodyPr/>
        <a:lstStyle/>
        <a:p>
          <a:endParaRPr lang="en-US"/>
        </a:p>
      </dgm:t>
    </dgm:pt>
    <dgm:pt modelId="{17FBE3C5-3354-4EE5-B845-876B1E2A1C13}" type="sibTrans" cxnId="{A552A0EA-3553-4946-8D0F-4E5039EEB8D7}">
      <dgm:prSet/>
      <dgm:spPr/>
      <dgm:t>
        <a:bodyPr/>
        <a:lstStyle/>
        <a:p>
          <a:endParaRPr lang="en-US"/>
        </a:p>
      </dgm:t>
    </dgm:pt>
    <dgm:pt modelId="{3A97F097-837A-4EE1-9133-3E563D584694}">
      <dgm:prSet phldrT="[Text]" custT="1"/>
      <dgm:spPr/>
      <dgm:t>
        <a:bodyPr/>
        <a:lstStyle/>
        <a:p>
          <a:pPr marL="0" indent="0" algn="just"/>
          <a:r>
            <a:rPr lang="id-ID" sz="2200" b="0" i="0" dirty="0" smtClean="0"/>
            <a:t>PSAK 59 Hanya Khusus Mengatur Bank Syariah</a:t>
          </a:r>
          <a:endParaRPr lang="en-US" sz="2200" b="0" i="0" dirty="0"/>
        </a:p>
      </dgm:t>
    </dgm:pt>
    <dgm:pt modelId="{35D0386D-FCEB-4121-A5BB-58B2AF2AA85F}" type="parTrans" cxnId="{4F6CB7A1-2C55-461B-9FFE-228E52366975}">
      <dgm:prSet/>
      <dgm:spPr/>
      <dgm:t>
        <a:bodyPr/>
        <a:lstStyle/>
        <a:p>
          <a:endParaRPr lang="en-US"/>
        </a:p>
      </dgm:t>
    </dgm:pt>
    <dgm:pt modelId="{F4CA22B7-9B88-4AA0-AF1B-E7A5950850DC}" type="sibTrans" cxnId="{4F6CB7A1-2C55-461B-9FFE-228E52366975}">
      <dgm:prSet/>
      <dgm:spPr/>
      <dgm:t>
        <a:bodyPr/>
        <a:lstStyle/>
        <a:p>
          <a:endParaRPr lang="en-US"/>
        </a:p>
      </dgm:t>
    </dgm:pt>
    <dgm:pt modelId="{792F73EA-F773-45C1-A1B2-35FF92A7409A}">
      <dgm:prSet phldrT="[Text]" custT="1"/>
      <dgm:spPr/>
      <dgm:t>
        <a:bodyPr/>
        <a:lstStyle/>
        <a:p>
          <a:pPr marL="0" indent="0" algn="just"/>
          <a:r>
            <a:rPr lang="id-ID" sz="2200" b="0" i="0" dirty="0" smtClean="0"/>
            <a:t>Pengaturan sudah tidak relevan dengan regulasi perbankan saat ini</a:t>
          </a:r>
          <a:endParaRPr lang="en-US" sz="2200" b="0" i="0" dirty="0"/>
        </a:p>
      </dgm:t>
    </dgm:pt>
    <dgm:pt modelId="{32A75C39-2AFD-40C4-825C-5774E90E45B7}" type="parTrans" cxnId="{6AF93DD7-543F-44BC-B0D1-3324CE62F5EA}">
      <dgm:prSet/>
      <dgm:spPr/>
      <dgm:t>
        <a:bodyPr/>
        <a:lstStyle/>
        <a:p>
          <a:endParaRPr lang="en-US"/>
        </a:p>
      </dgm:t>
    </dgm:pt>
    <dgm:pt modelId="{E91333CA-9E78-4C45-8E14-2EEEC98AB2EE}" type="sibTrans" cxnId="{6AF93DD7-543F-44BC-B0D1-3324CE62F5EA}">
      <dgm:prSet/>
      <dgm:spPr/>
      <dgm:t>
        <a:bodyPr/>
        <a:lstStyle/>
        <a:p>
          <a:endParaRPr lang="en-US"/>
        </a:p>
      </dgm:t>
    </dgm:pt>
    <dgm:pt modelId="{DCE90CEF-4569-402A-A2C2-93307E628EAA}">
      <dgm:prSet phldrT="[Text]" custT="1"/>
      <dgm:spPr/>
      <dgm:t>
        <a:bodyPr/>
        <a:lstStyle/>
        <a:p>
          <a:pPr marL="0" indent="0" algn="just"/>
          <a:r>
            <a:rPr lang="id-ID" sz="2200" b="0" i="0" dirty="0" smtClean="0"/>
            <a:t>PSAK saat ini sudah tidak mengatur pada jenis industri tertentu, namun pada laporan keuangan</a:t>
          </a:r>
          <a:endParaRPr lang="en-US" sz="2200" b="0" i="0" dirty="0"/>
        </a:p>
      </dgm:t>
    </dgm:pt>
    <dgm:pt modelId="{8FB56D76-3FDF-40A9-A1D6-309157C17294}" type="parTrans" cxnId="{3FB6E545-4EB9-4581-AC75-DB491F4E3B20}">
      <dgm:prSet/>
      <dgm:spPr/>
      <dgm:t>
        <a:bodyPr/>
        <a:lstStyle/>
        <a:p>
          <a:endParaRPr lang="en-US"/>
        </a:p>
      </dgm:t>
    </dgm:pt>
    <dgm:pt modelId="{9E765219-2C34-4F86-BFB2-19CFD5BB432D}" type="sibTrans" cxnId="{3FB6E545-4EB9-4581-AC75-DB491F4E3B20}">
      <dgm:prSet/>
      <dgm:spPr/>
      <dgm:t>
        <a:bodyPr/>
        <a:lstStyle/>
        <a:p>
          <a:endParaRPr lang="en-US"/>
        </a:p>
      </dgm:t>
    </dgm:pt>
    <dgm:pt modelId="{B81AB738-3B43-42AE-A190-D2892F0AF9D5}">
      <dgm:prSet phldrT="[Text]" custT="1"/>
      <dgm:spPr/>
      <dgm:t>
        <a:bodyPr/>
        <a:lstStyle/>
        <a:p>
          <a:pPr marL="0" indent="0" algn="just"/>
          <a:r>
            <a:rPr lang="id-ID" sz="2200" b="0" i="0" dirty="0" smtClean="0"/>
            <a:t>Tanggal efektif 1 Januari 2016</a:t>
          </a:r>
        </a:p>
        <a:p>
          <a:pPr marL="0" indent="0" algn="just"/>
          <a:endParaRPr lang="id-ID" sz="2200" b="0" i="0" dirty="0" smtClean="0"/>
        </a:p>
        <a:p>
          <a:pPr marL="0" indent="0" algn="just"/>
          <a:endParaRPr lang="en-US" sz="2200" b="0" i="0" dirty="0"/>
        </a:p>
      </dgm:t>
    </dgm:pt>
    <dgm:pt modelId="{6714F802-1919-49F4-A3F8-BB7ECA055A4C}" type="parTrans" cxnId="{CB8BBBD4-50EB-4E6C-9349-E18AD3BFCD74}">
      <dgm:prSet/>
      <dgm:spPr/>
      <dgm:t>
        <a:bodyPr/>
        <a:lstStyle/>
        <a:p>
          <a:endParaRPr lang="en-US"/>
        </a:p>
      </dgm:t>
    </dgm:pt>
    <dgm:pt modelId="{32498466-1850-4B69-A015-B8603593C8EA}" type="sibTrans" cxnId="{CB8BBBD4-50EB-4E6C-9349-E18AD3BFCD74}">
      <dgm:prSet/>
      <dgm:spPr/>
      <dgm:t>
        <a:bodyPr/>
        <a:lstStyle/>
        <a:p>
          <a:endParaRPr lang="en-US"/>
        </a:p>
      </dgm:t>
    </dgm:pt>
    <dgm:pt modelId="{81F125CF-8AA3-4FEA-904A-F7C176E57666}" type="pres">
      <dgm:prSet presAssocID="{D3284038-7FE9-4B0D-870D-646777B56D3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0FB5C2-3909-47DD-A47C-98A876521770}" type="pres">
      <dgm:prSet presAssocID="{90A523F8-EBA6-405D-9CDC-318F17C58A01}" presName="thickLine" presStyleLbl="alignNode1" presStyleIdx="0" presStyleCnt="1"/>
      <dgm:spPr/>
    </dgm:pt>
    <dgm:pt modelId="{B848D25C-13C7-4432-999C-5E5D37E9090C}" type="pres">
      <dgm:prSet presAssocID="{90A523F8-EBA6-405D-9CDC-318F17C58A01}" presName="horz1" presStyleCnt="0"/>
      <dgm:spPr/>
    </dgm:pt>
    <dgm:pt modelId="{F1B32CE4-28E2-4A6A-9F75-E85B0DAE700D}" type="pres">
      <dgm:prSet presAssocID="{90A523F8-EBA6-405D-9CDC-318F17C58A01}" presName="tx1" presStyleLbl="revTx" presStyleIdx="0" presStyleCnt="6" custScaleX="136960"/>
      <dgm:spPr/>
      <dgm:t>
        <a:bodyPr/>
        <a:lstStyle/>
        <a:p>
          <a:endParaRPr lang="en-US"/>
        </a:p>
      </dgm:t>
    </dgm:pt>
    <dgm:pt modelId="{4DBF5944-2EF8-49D4-9CB5-E35094533E2C}" type="pres">
      <dgm:prSet presAssocID="{90A523F8-EBA6-405D-9CDC-318F17C58A01}" presName="vert1" presStyleCnt="0"/>
      <dgm:spPr/>
    </dgm:pt>
    <dgm:pt modelId="{00FD801B-619F-4375-89EA-AFC26653457D}" type="pres">
      <dgm:prSet presAssocID="{3A97F097-837A-4EE1-9133-3E563D584694}" presName="vertSpace2a" presStyleCnt="0"/>
      <dgm:spPr/>
    </dgm:pt>
    <dgm:pt modelId="{8C1F2262-1F3E-48B0-B7DB-5F97A6FF066D}" type="pres">
      <dgm:prSet presAssocID="{3A97F097-837A-4EE1-9133-3E563D584694}" presName="horz2" presStyleCnt="0"/>
      <dgm:spPr/>
    </dgm:pt>
    <dgm:pt modelId="{AF9CBF5E-BE49-436C-9B44-95F0CFAB6F80}" type="pres">
      <dgm:prSet presAssocID="{3A97F097-837A-4EE1-9133-3E563D584694}" presName="horzSpace2" presStyleCnt="0"/>
      <dgm:spPr/>
    </dgm:pt>
    <dgm:pt modelId="{90C92DE2-4526-4D71-854D-8893079FF226}" type="pres">
      <dgm:prSet presAssocID="{3A97F097-837A-4EE1-9133-3E563D584694}" presName="tx2" presStyleLbl="revTx" presStyleIdx="1" presStyleCnt="6" custScaleY="145938"/>
      <dgm:spPr/>
      <dgm:t>
        <a:bodyPr/>
        <a:lstStyle/>
        <a:p>
          <a:endParaRPr lang="en-US"/>
        </a:p>
      </dgm:t>
    </dgm:pt>
    <dgm:pt modelId="{92FDFAFB-098E-4EDC-BE97-21447BB7E121}" type="pres">
      <dgm:prSet presAssocID="{3A97F097-837A-4EE1-9133-3E563D584694}" presName="vert2" presStyleCnt="0"/>
      <dgm:spPr/>
    </dgm:pt>
    <dgm:pt modelId="{253F78C3-B36D-45B8-A86A-C60CEA0F5D48}" type="pres">
      <dgm:prSet presAssocID="{3A97F097-837A-4EE1-9133-3E563D584694}" presName="thinLine2b" presStyleLbl="callout" presStyleIdx="0" presStyleCnt="5"/>
      <dgm:spPr/>
    </dgm:pt>
    <dgm:pt modelId="{01056A22-649A-466D-BC9F-2F5DDB820691}" type="pres">
      <dgm:prSet presAssocID="{3A97F097-837A-4EE1-9133-3E563D584694}" presName="vertSpace2b" presStyleCnt="0"/>
      <dgm:spPr/>
    </dgm:pt>
    <dgm:pt modelId="{96143112-FB8E-44ED-975C-B32F8643EF8B}" type="pres">
      <dgm:prSet presAssocID="{79E7878F-548D-4427-A6ED-17F6E1AF38F8}" presName="horz2" presStyleCnt="0"/>
      <dgm:spPr/>
    </dgm:pt>
    <dgm:pt modelId="{425DAE2A-755C-4822-8471-AF66594C4C46}" type="pres">
      <dgm:prSet presAssocID="{79E7878F-548D-4427-A6ED-17F6E1AF38F8}" presName="horzSpace2" presStyleCnt="0"/>
      <dgm:spPr/>
    </dgm:pt>
    <dgm:pt modelId="{DAB4B8E8-3485-4798-9854-790D2D56842C}" type="pres">
      <dgm:prSet presAssocID="{79E7878F-548D-4427-A6ED-17F6E1AF38F8}" presName="tx2" presStyleLbl="revTx" presStyleIdx="2" presStyleCnt="6" custScaleY="145938"/>
      <dgm:spPr/>
      <dgm:t>
        <a:bodyPr/>
        <a:lstStyle/>
        <a:p>
          <a:endParaRPr lang="en-US"/>
        </a:p>
      </dgm:t>
    </dgm:pt>
    <dgm:pt modelId="{A753B446-B2D0-44AF-B619-EA1A169F4176}" type="pres">
      <dgm:prSet presAssocID="{79E7878F-548D-4427-A6ED-17F6E1AF38F8}" presName="vert2" presStyleCnt="0"/>
      <dgm:spPr/>
    </dgm:pt>
    <dgm:pt modelId="{B70D88AA-BB61-47B6-8A5E-700B4C6C864D}" type="pres">
      <dgm:prSet presAssocID="{79E7878F-548D-4427-A6ED-17F6E1AF38F8}" presName="thinLine2b" presStyleLbl="callout" presStyleIdx="1" presStyleCnt="5"/>
      <dgm:spPr/>
    </dgm:pt>
    <dgm:pt modelId="{61538B44-BB78-4144-AA8B-F7A92E391896}" type="pres">
      <dgm:prSet presAssocID="{79E7878F-548D-4427-A6ED-17F6E1AF38F8}" presName="vertSpace2b" presStyleCnt="0"/>
      <dgm:spPr/>
    </dgm:pt>
    <dgm:pt modelId="{AD80565C-7BBB-4087-BD36-87694BF5FF55}" type="pres">
      <dgm:prSet presAssocID="{DCE90CEF-4569-402A-A2C2-93307E628EAA}" presName="horz2" presStyleCnt="0"/>
      <dgm:spPr/>
    </dgm:pt>
    <dgm:pt modelId="{DFFFC4D1-E534-4103-BD1F-6BD055687907}" type="pres">
      <dgm:prSet presAssocID="{DCE90CEF-4569-402A-A2C2-93307E628EAA}" presName="horzSpace2" presStyleCnt="0"/>
      <dgm:spPr/>
    </dgm:pt>
    <dgm:pt modelId="{924CE20E-698F-4563-AB25-86ECF254CF69}" type="pres">
      <dgm:prSet presAssocID="{DCE90CEF-4569-402A-A2C2-93307E628EAA}" presName="tx2" presStyleLbl="revTx" presStyleIdx="3" presStyleCnt="6"/>
      <dgm:spPr/>
      <dgm:t>
        <a:bodyPr/>
        <a:lstStyle/>
        <a:p>
          <a:endParaRPr lang="en-US"/>
        </a:p>
      </dgm:t>
    </dgm:pt>
    <dgm:pt modelId="{BCB12E08-91EB-4E8E-BF07-74F0DF22F4C2}" type="pres">
      <dgm:prSet presAssocID="{DCE90CEF-4569-402A-A2C2-93307E628EAA}" presName="vert2" presStyleCnt="0"/>
      <dgm:spPr/>
    </dgm:pt>
    <dgm:pt modelId="{9F55D3EC-2DEC-4D60-827E-8961ED241EC9}" type="pres">
      <dgm:prSet presAssocID="{DCE90CEF-4569-402A-A2C2-93307E628EAA}" presName="thinLine2b" presStyleLbl="callout" presStyleIdx="2" presStyleCnt="5"/>
      <dgm:spPr/>
    </dgm:pt>
    <dgm:pt modelId="{6136EEAC-3677-4BF8-AF2A-1F7A5B1AC27B}" type="pres">
      <dgm:prSet presAssocID="{DCE90CEF-4569-402A-A2C2-93307E628EAA}" presName="vertSpace2b" presStyleCnt="0"/>
      <dgm:spPr/>
    </dgm:pt>
    <dgm:pt modelId="{40C71D49-E905-484C-85B6-DA4AA7A93D0C}" type="pres">
      <dgm:prSet presAssocID="{792F73EA-F773-45C1-A1B2-35FF92A7409A}" presName="horz2" presStyleCnt="0"/>
      <dgm:spPr/>
    </dgm:pt>
    <dgm:pt modelId="{7949FF36-E33C-486D-8FA4-3460A727717D}" type="pres">
      <dgm:prSet presAssocID="{792F73EA-F773-45C1-A1B2-35FF92A7409A}" presName="horzSpace2" presStyleCnt="0"/>
      <dgm:spPr/>
    </dgm:pt>
    <dgm:pt modelId="{D2957A67-5BCF-4A7A-B983-977AF7706AB6}" type="pres">
      <dgm:prSet presAssocID="{792F73EA-F773-45C1-A1B2-35FF92A7409A}" presName="tx2" presStyleLbl="revTx" presStyleIdx="4" presStyleCnt="6"/>
      <dgm:spPr/>
      <dgm:t>
        <a:bodyPr/>
        <a:lstStyle/>
        <a:p>
          <a:endParaRPr lang="en-US"/>
        </a:p>
      </dgm:t>
    </dgm:pt>
    <dgm:pt modelId="{8B0E93E7-F258-4C89-BCB4-A434E80D39C7}" type="pres">
      <dgm:prSet presAssocID="{792F73EA-F773-45C1-A1B2-35FF92A7409A}" presName="vert2" presStyleCnt="0"/>
      <dgm:spPr/>
    </dgm:pt>
    <dgm:pt modelId="{1CBB7BAC-260B-46D0-BB60-043B4A7A9B9F}" type="pres">
      <dgm:prSet presAssocID="{792F73EA-F773-45C1-A1B2-35FF92A7409A}" presName="thinLine2b" presStyleLbl="callout" presStyleIdx="3" presStyleCnt="5"/>
      <dgm:spPr/>
    </dgm:pt>
    <dgm:pt modelId="{FA782344-E5D7-42D7-BFEB-706335B9A9DE}" type="pres">
      <dgm:prSet presAssocID="{792F73EA-F773-45C1-A1B2-35FF92A7409A}" presName="vertSpace2b" presStyleCnt="0"/>
      <dgm:spPr/>
    </dgm:pt>
    <dgm:pt modelId="{32AAB34C-D339-46C7-A25D-9852505789E1}" type="pres">
      <dgm:prSet presAssocID="{B81AB738-3B43-42AE-A190-D2892F0AF9D5}" presName="horz2" presStyleCnt="0"/>
      <dgm:spPr/>
    </dgm:pt>
    <dgm:pt modelId="{631153DF-A6DA-4947-B62B-CC23150F9389}" type="pres">
      <dgm:prSet presAssocID="{B81AB738-3B43-42AE-A190-D2892F0AF9D5}" presName="horzSpace2" presStyleCnt="0"/>
      <dgm:spPr/>
    </dgm:pt>
    <dgm:pt modelId="{27CD8CB4-38AE-4BA8-A263-D6352C38BC9C}" type="pres">
      <dgm:prSet presAssocID="{B81AB738-3B43-42AE-A190-D2892F0AF9D5}" presName="tx2" presStyleLbl="revTx" presStyleIdx="5" presStyleCnt="6"/>
      <dgm:spPr/>
      <dgm:t>
        <a:bodyPr/>
        <a:lstStyle/>
        <a:p>
          <a:endParaRPr lang="en-US"/>
        </a:p>
      </dgm:t>
    </dgm:pt>
    <dgm:pt modelId="{7C7D67FE-300A-413C-B547-CA99FB616F06}" type="pres">
      <dgm:prSet presAssocID="{B81AB738-3B43-42AE-A190-D2892F0AF9D5}" presName="vert2" presStyleCnt="0"/>
      <dgm:spPr/>
    </dgm:pt>
    <dgm:pt modelId="{0952B1DE-E0FD-4EF9-AE26-FDB69A9A727D}" type="pres">
      <dgm:prSet presAssocID="{B81AB738-3B43-42AE-A190-D2892F0AF9D5}" presName="thinLine2b" presStyleLbl="callout" presStyleIdx="4" presStyleCnt="5"/>
      <dgm:spPr/>
    </dgm:pt>
    <dgm:pt modelId="{624AC66D-6DDC-46F2-9498-B2E5084FAE52}" type="pres">
      <dgm:prSet presAssocID="{B81AB738-3B43-42AE-A190-D2892F0AF9D5}" presName="vertSpace2b" presStyleCnt="0"/>
      <dgm:spPr/>
    </dgm:pt>
  </dgm:ptLst>
  <dgm:cxnLst>
    <dgm:cxn modelId="{6AF93DD7-543F-44BC-B0D1-3324CE62F5EA}" srcId="{90A523F8-EBA6-405D-9CDC-318F17C58A01}" destId="{792F73EA-F773-45C1-A1B2-35FF92A7409A}" srcOrd="3" destOrd="0" parTransId="{32A75C39-2AFD-40C4-825C-5774E90E45B7}" sibTransId="{E91333CA-9E78-4C45-8E14-2EEEC98AB2EE}"/>
    <dgm:cxn modelId="{4F6CB7A1-2C55-461B-9FFE-228E52366975}" srcId="{90A523F8-EBA6-405D-9CDC-318F17C58A01}" destId="{3A97F097-837A-4EE1-9133-3E563D584694}" srcOrd="0" destOrd="0" parTransId="{35D0386D-FCEB-4121-A5BB-58B2AF2AA85F}" sibTransId="{F4CA22B7-9B88-4AA0-AF1B-E7A5950850DC}"/>
    <dgm:cxn modelId="{F193793F-9734-4AC4-A2BF-0FA1BE94E965}" type="presOf" srcId="{B81AB738-3B43-42AE-A190-D2892F0AF9D5}" destId="{27CD8CB4-38AE-4BA8-A263-D6352C38BC9C}" srcOrd="0" destOrd="0" presId="urn:microsoft.com/office/officeart/2008/layout/LinedList"/>
    <dgm:cxn modelId="{F35F6109-DD8E-412C-BAE5-ABA40899B5EE}" type="presOf" srcId="{D3284038-7FE9-4B0D-870D-646777B56D3F}" destId="{81F125CF-8AA3-4FEA-904A-F7C176E57666}" srcOrd="0" destOrd="0" presId="urn:microsoft.com/office/officeart/2008/layout/LinedList"/>
    <dgm:cxn modelId="{4FEC86C4-7BBF-49FC-A3D9-333C301E58E6}" srcId="{D3284038-7FE9-4B0D-870D-646777B56D3F}" destId="{90A523F8-EBA6-405D-9CDC-318F17C58A01}" srcOrd="0" destOrd="0" parTransId="{36A98C55-E9E5-4B90-B148-BD278F6B98E0}" sibTransId="{32321465-6A7D-4E2A-A648-4109FFED5C30}"/>
    <dgm:cxn modelId="{A552A0EA-3553-4946-8D0F-4E5039EEB8D7}" srcId="{90A523F8-EBA6-405D-9CDC-318F17C58A01}" destId="{79E7878F-548D-4427-A6ED-17F6E1AF38F8}" srcOrd="1" destOrd="0" parTransId="{36866343-AC43-4129-A097-FBFFA3B10476}" sibTransId="{17FBE3C5-3354-4EE5-B845-876B1E2A1C13}"/>
    <dgm:cxn modelId="{D979AFE2-6572-440D-851D-A37128060061}" type="presOf" srcId="{DCE90CEF-4569-402A-A2C2-93307E628EAA}" destId="{924CE20E-698F-4563-AB25-86ECF254CF69}" srcOrd="0" destOrd="0" presId="urn:microsoft.com/office/officeart/2008/layout/LinedList"/>
    <dgm:cxn modelId="{347A7E2D-9FA4-47AD-BEEC-5077F6E2E28C}" type="presOf" srcId="{792F73EA-F773-45C1-A1B2-35FF92A7409A}" destId="{D2957A67-5BCF-4A7A-B983-977AF7706AB6}" srcOrd="0" destOrd="0" presId="urn:microsoft.com/office/officeart/2008/layout/LinedList"/>
    <dgm:cxn modelId="{3FB6E545-4EB9-4581-AC75-DB491F4E3B20}" srcId="{90A523F8-EBA6-405D-9CDC-318F17C58A01}" destId="{DCE90CEF-4569-402A-A2C2-93307E628EAA}" srcOrd="2" destOrd="0" parTransId="{8FB56D76-3FDF-40A9-A1D6-309157C17294}" sibTransId="{9E765219-2C34-4F86-BFB2-19CFD5BB432D}"/>
    <dgm:cxn modelId="{69C3AEFA-B8EF-4665-A22B-6BED7255F65F}" type="presOf" srcId="{3A97F097-837A-4EE1-9133-3E563D584694}" destId="{90C92DE2-4526-4D71-854D-8893079FF226}" srcOrd="0" destOrd="0" presId="urn:microsoft.com/office/officeart/2008/layout/LinedList"/>
    <dgm:cxn modelId="{68830FED-5513-4140-BE36-9FB61CC506CA}" type="presOf" srcId="{90A523F8-EBA6-405D-9CDC-318F17C58A01}" destId="{F1B32CE4-28E2-4A6A-9F75-E85B0DAE700D}" srcOrd="0" destOrd="0" presId="urn:microsoft.com/office/officeart/2008/layout/LinedList"/>
    <dgm:cxn modelId="{CB8BBBD4-50EB-4E6C-9349-E18AD3BFCD74}" srcId="{90A523F8-EBA6-405D-9CDC-318F17C58A01}" destId="{B81AB738-3B43-42AE-A190-D2892F0AF9D5}" srcOrd="4" destOrd="0" parTransId="{6714F802-1919-49F4-A3F8-BB7ECA055A4C}" sibTransId="{32498466-1850-4B69-A015-B8603593C8EA}"/>
    <dgm:cxn modelId="{276EA336-8A4B-40E0-9A69-75F891EA91B3}" type="presOf" srcId="{79E7878F-548D-4427-A6ED-17F6E1AF38F8}" destId="{DAB4B8E8-3485-4798-9854-790D2D56842C}" srcOrd="0" destOrd="0" presId="urn:microsoft.com/office/officeart/2008/layout/LinedList"/>
    <dgm:cxn modelId="{D1D4CB94-D8D1-4CAD-9829-D0096FC25A18}" type="presParOf" srcId="{81F125CF-8AA3-4FEA-904A-F7C176E57666}" destId="{120FB5C2-3909-47DD-A47C-98A876521770}" srcOrd="0" destOrd="0" presId="urn:microsoft.com/office/officeart/2008/layout/LinedList"/>
    <dgm:cxn modelId="{9B978A4C-C48E-44C2-8B26-46FD514BD423}" type="presParOf" srcId="{81F125CF-8AA3-4FEA-904A-F7C176E57666}" destId="{B848D25C-13C7-4432-999C-5E5D37E9090C}" srcOrd="1" destOrd="0" presId="urn:microsoft.com/office/officeart/2008/layout/LinedList"/>
    <dgm:cxn modelId="{58380228-AFE9-41B8-8B1A-5F49A2C20D97}" type="presParOf" srcId="{B848D25C-13C7-4432-999C-5E5D37E9090C}" destId="{F1B32CE4-28E2-4A6A-9F75-E85B0DAE700D}" srcOrd="0" destOrd="0" presId="urn:microsoft.com/office/officeart/2008/layout/LinedList"/>
    <dgm:cxn modelId="{201980B3-2EF0-469B-9AF1-4B7A02021A90}" type="presParOf" srcId="{B848D25C-13C7-4432-999C-5E5D37E9090C}" destId="{4DBF5944-2EF8-49D4-9CB5-E35094533E2C}" srcOrd="1" destOrd="0" presId="urn:microsoft.com/office/officeart/2008/layout/LinedList"/>
    <dgm:cxn modelId="{7FA9C8D5-9349-4EDE-B9F9-080150CFA0B1}" type="presParOf" srcId="{4DBF5944-2EF8-49D4-9CB5-E35094533E2C}" destId="{00FD801B-619F-4375-89EA-AFC26653457D}" srcOrd="0" destOrd="0" presId="urn:microsoft.com/office/officeart/2008/layout/LinedList"/>
    <dgm:cxn modelId="{980A5F89-6B7F-4E7A-98C6-AFA8CB3DF177}" type="presParOf" srcId="{4DBF5944-2EF8-49D4-9CB5-E35094533E2C}" destId="{8C1F2262-1F3E-48B0-B7DB-5F97A6FF066D}" srcOrd="1" destOrd="0" presId="urn:microsoft.com/office/officeart/2008/layout/LinedList"/>
    <dgm:cxn modelId="{24E191B8-060A-4C6C-B59C-28F5D909C47C}" type="presParOf" srcId="{8C1F2262-1F3E-48B0-B7DB-5F97A6FF066D}" destId="{AF9CBF5E-BE49-436C-9B44-95F0CFAB6F80}" srcOrd="0" destOrd="0" presId="urn:microsoft.com/office/officeart/2008/layout/LinedList"/>
    <dgm:cxn modelId="{418951E3-12C7-428D-8C42-BF5399A9BD2D}" type="presParOf" srcId="{8C1F2262-1F3E-48B0-B7DB-5F97A6FF066D}" destId="{90C92DE2-4526-4D71-854D-8893079FF226}" srcOrd="1" destOrd="0" presId="urn:microsoft.com/office/officeart/2008/layout/LinedList"/>
    <dgm:cxn modelId="{E9A91A84-F7C4-4B83-BA9A-E9933E8C6651}" type="presParOf" srcId="{8C1F2262-1F3E-48B0-B7DB-5F97A6FF066D}" destId="{92FDFAFB-098E-4EDC-BE97-21447BB7E121}" srcOrd="2" destOrd="0" presId="urn:microsoft.com/office/officeart/2008/layout/LinedList"/>
    <dgm:cxn modelId="{132C9ECB-6A06-426C-BE9A-FFCC9EE2F869}" type="presParOf" srcId="{4DBF5944-2EF8-49D4-9CB5-E35094533E2C}" destId="{253F78C3-B36D-45B8-A86A-C60CEA0F5D48}" srcOrd="2" destOrd="0" presId="urn:microsoft.com/office/officeart/2008/layout/LinedList"/>
    <dgm:cxn modelId="{80EF9C20-E02D-4321-9C3C-F6F71794B66F}" type="presParOf" srcId="{4DBF5944-2EF8-49D4-9CB5-E35094533E2C}" destId="{01056A22-649A-466D-BC9F-2F5DDB820691}" srcOrd="3" destOrd="0" presId="urn:microsoft.com/office/officeart/2008/layout/LinedList"/>
    <dgm:cxn modelId="{B44358F2-C9DD-469A-BEB5-0C0D6FF917F4}" type="presParOf" srcId="{4DBF5944-2EF8-49D4-9CB5-E35094533E2C}" destId="{96143112-FB8E-44ED-975C-B32F8643EF8B}" srcOrd="4" destOrd="0" presId="urn:microsoft.com/office/officeart/2008/layout/LinedList"/>
    <dgm:cxn modelId="{0BE12E9F-A0A5-461D-B5A6-D0552F26CF7E}" type="presParOf" srcId="{96143112-FB8E-44ED-975C-B32F8643EF8B}" destId="{425DAE2A-755C-4822-8471-AF66594C4C46}" srcOrd="0" destOrd="0" presId="urn:microsoft.com/office/officeart/2008/layout/LinedList"/>
    <dgm:cxn modelId="{B769E96A-9BA0-4C41-AC8A-215A743F4976}" type="presParOf" srcId="{96143112-FB8E-44ED-975C-B32F8643EF8B}" destId="{DAB4B8E8-3485-4798-9854-790D2D56842C}" srcOrd="1" destOrd="0" presId="urn:microsoft.com/office/officeart/2008/layout/LinedList"/>
    <dgm:cxn modelId="{944FE7F1-E65C-4DE5-9F7D-53F5171894BE}" type="presParOf" srcId="{96143112-FB8E-44ED-975C-B32F8643EF8B}" destId="{A753B446-B2D0-44AF-B619-EA1A169F4176}" srcOrd="2" destOrd="0" presId="urn:microsoft.com/office/officeart/2008/layout/LinedList"/>
    <dgm:cxn modelId="{685D8FB0-11B8-4A5B-9DA2-B4470068DCE9}" type="presParOf" srcId="{4DBF5944-2EF8-49D4-9CB5-E35094533E2C}" destId="{B70D88AA-BB61-47B6-8A5E-700B4C6C864D}" srcOrd="5" destOrd="0" presId="urn:microsoft.com/office/officeart/2008/layout/LinedList"/>
    <dgm:cxn modelId="{FAAA9E33-A270-4BD9-9013-9DDF65ADA812}" type="presParOf" srcId="{4DBF5944-2EF8-49D4-9CB5-E35094533E2C}" destId="{61538B44-BB78-4144-AA8B-F7A92E391896}" srcOrd="6" destOrd="0" presId="urn:microsoft.com/office/officeart/2008/layout/LinedList"/>
    <dgm:cxn modelId="{B99DE82D-315A-4EDC-8EF0-56A4313BC2B3}" type="presParOf" srcId="{4DBF5944-2EF8-49D4-9CB5-E35094533E2C}" destId="{AD80565C-7BBB-4087-BD36-87694BF5FF55}" srcOrd="7" destOrd="0" presId="urn:microsoft.com/office/officeart/2008/layout/LinedList"/>
    <dgm:cxn modelId="{373752D3-7B91-4EAE-B5F6-86BDD2EBE19C}" type="presParOf" srcId="{AD80565C-7BBB-4087-BD36-87694BF5FF55}" destId="{DFFFC4D1-E534-4103-BD1F-6BD055687907}" srcOrd="0" destOrd="0" presId="urn:microsoft.com/office/officeart/2008/layout/LinedList"/>
    <dgm:cxn modelId="{80710B47-B950-401B-BB9F-2592884D40D6}" type="presParOf" srcId="{AD80565C-7BBB-4087-BD36-87694BF5FF55}" destId="{924CE20E-698F-4563-AB25-86ECF254CF69}" srcOrd="1" destOrd="0" presId="urn:microsoft.com/office/officeart/2008/layout/LinedList"/>
    <dgm:cxn modelId="{A450E033-B2D4-4AA5-B944-28756F25B662}" type="presParOf" srcId="{AD80565C-7BBB-4087-BD36-87694BF5FF55}" destId="{BCB12E08-91EB-4E8E-BF07-74F0DF22F4C2}" srcOrd="2" destOrd="0" presId="urn:microsoft.com/office/officeart/2008/layout/LinedList"/>
    <dgm:cxn modelId="{4759650E-92A0-458C-ABF4-59EAA77D546F}" type="presParOf" srcId="{4DBF5944-2EF8-49D4-9CB5-E35094533E2C}" destId="{9F55D3EC-2DEC-4D60-827E-8961ED241EC9}" srcOrd="8" destOrd="0" presId="urn:microsoft.com/office/officeart/2008/layout/LinedList"/>
    <dgm:cxn modelId="{97E59F83-E089-4C54-BF25-490080589879}" type="presParOf" srcId="{4DBF5944-2EF8-49D4-9CB5-E35094533E2C}" destId="{6136EEAC-3677-4BF8-AF2A-1F7A5B1AC27B}" srcOrd="9" destOrd="0" presId="urn:microsoft.com/office/officeart/2008/layout/LinedList"/>
    <dgm:cxn modelId="{A6DBE2AF-C441-4F52-944D-28EDEB3C325E}" type="presParOf" srcId="{4DBF5944-2EF8-49D4-9CB5-E35094533E2C}" destId="{40C71D49-E905-484C-85B6-DA4AA7A93D0C}" srcOrd="10" destOrd="0" presId="urn:microsoft.com/office/officeart/2008/layout/LinedList"/>
    <dgm:cxn modelId="{B5CC8F6C-335B-422F-90B5-05398431C8E3}" type="presParOf" srcId="{40C71D49-E905-484C-85B6-DA4AA7A93D0C}" destId="{7949FF36-E33C-486D-8FA4-3460A727717D}" srcOrd="0" destOrd="0" presId="urn:microsoft.com/office/officeart/2008/layout/LinedList"/>
    <dgm:cxn modelId="{9ACCFE49-908A-40E4-BBC2-E8BEF612BDB9}" type="presParOf" srcId="{40C71D49-E905-484C-85B6-DA4AA7A93D0C}" destId="{D2957A67-5BCF-4A7A-B983-977AF7706AB6}" srcOrd="1" destOrd="0" presId="urn:microsoft.com/office/officeart/2008/layout/LinedList"/>
    <dgm:cxn modelId="{086482F1-ED38-401A-886F-CF96F93E2670}" type="presParOf" srcId="{40C71D49-E905-484C-85B6-DA4AA7A93D0C}" destId="{8B0E93E7-F258-4C89-BCB4-A434E80D39C7}" srcOrd="2" destOrd="0" presId="urn:microsoft.com/office/officeart/2008/layout/LinedList"/>
    <dgm:cxn modelId="{4B5F3B03-726E-4DF9-9344-525BC2204F2C}" type="presParOf" srcId="{4DBF5944-2EF8-49D4-9CB5-E35094533E2C}" destId="{1CBB7BAC-260B-46D0-BB60-043B4A7A9B9F}" srcOrd="11" destOrd="0" presId="urn:microsoft.com/office/officeart/2008/layout/LinedList"/>
    <dgm:cxn modelId="{658DD0C9-A791-431C-9B0A-387D4E7EFFD0}" type="presParOf" srcId="{4DBF5944-2EF8-49D4-9CB5-E35094533E2C}" destId="{FA782344-E5D7-42D7-BFEB-706335B9A9DE}" srcOrd="12" destOrd="0" presId="urn:microsoft.com/office/officeart/2008/layout/LinedList"/>
    <dgm:cxn modelId="{51DAC71B-021B-4EF7-9F4E-CB4F7C310867}" type="presParOf" srcId="{4DBF5944-2EF8-49D4-9CB5-E35094533E2C}" destId="{32AAB34C-D339-46C7-A25D-9852505789E1}" srcOrd="13" destOrd="0" presId="urn:microsoft.com/office/officeart/2008/layout/LinedList"/>
    <dgm:cxn modelId="{8E9F14C5-EFCF-4844-BDE5-FCB1630A752D}" type="presParOf" srcId="{32AAB34C-D339-46C7-A25D-9852505789E1}" destId="{631153DF-A6DA-4947-B62B-CC23150F9389}" srcOrd="0" destOrd="0" presId="urn:microsoft.com/office/officeart/2008/layout/LinedList"/>
    <dgm:cxn modelId="{901024A1-871C-4DD2-A717-64DE36138257}" type="presParOf" srcId="{32AAB34C-D339-46C7-A25D-9852505789E1}" destId="{27CD8CB4-38AE-4BA8-A263-D6352C38BC9C}" srcOrd="1" destOrd="0" presId="urn:microsoft.com/office/officeart/2008/layout/LinedList"/>
    <dgm:cxn modelId="{85B2AF05-D9FD-4EA0-A100-2F02574E74B7}" type="presParOf" srcId="{32AAB34C-D339-46C7-A25D-9852505789E1}" destId="{7C7D67FE-300A-413C-B547-CA99FB616F06}" srcOrd="2" destOrd="0" presId="urn:microsoft.com/office/officeart/2008/layout/LinedList"/>
    <dgm:cxn modelId="{D9704903-F48C-443C-AF9A-76ED36272736}" type="presParOf" srcId="{4DBF5944-2EF8-49D4-9CB5-E35094533E2C}" destId="{0952B1DE-E0FD-4EF9-AE26-FDB69A9A727D}" srcOrd="14" destOrd="0" presId="urn:microsoft.com/office/officeart/2008/layout/LinedList"/>
    <dgm:cxn modelId="{E0C7F75F-E927-41E9-A5BA-58A20D5F7A19}" type="presParOf" srcId="{4DBF5944-2EF8-49D4-9CB5-E35094533E2C}" destId="{624AC66D-6DDC-46F2-9498-B2E5084FAE52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47D71-A51E-403D-9C04-E50501B3283E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29926E-130E-40C5-8E05-941DAC1E774F}">
      <dgm:prSet phldrT="[Text]"/>
      <dgm:spPr/>
      <dgm:t>
        <a:bodyPr/>
        <a:lstStyle/>
        <a:p>
          <a:r>
            <a:rPr lang="id-ID" dirty="0" smtClean="0"/>
            <a:t>Teori dan Konsep Akuntansi Konvensional</a:t>
          </a:r>
          <a:endParaRPr lang="en-US" dirty="0"/>
        </a:p>
      </dgm:t>
    </dgm:pt>
    <dgm:pt modelId="{750E2162-4A4B-49BC-B4D1-C8898E85904A}" type="parTrans" cxnId="{51771D50-9903-4A26-954B-4DF3FCF4A072}">
      <dgm:prSet/>
      <dgm:spPr/>
      <dgm:t>
        <a:bodyPr/>
        <a:lstStyle/>
        <a:p>
          <a:endParaRPr lang="en-US"/>
        </a:p>
      </dgm:t>
    </dgm:pt>
    <dgm:pt modelId="{2E01D09F-4B31-4EE9-AA90-A93230D2984B}" type="sibTrans" cxnId="{51771D50-9903-4A26-954B-4DF3FCF4A072}">
      <dgm:prSet/>
      <dgm:spPr/>
      <dgm:t>
        <a:bodyPr/>
        <a:lstStyle/>
        <a:p>
          <a:endParaRPr lang="en-US"/>
        </a:p>
      </dgm:t>
    </dgm:pt>
    <dgm:pt modelId="{083D8674-B812-47AD-9A1A-D5CDA850F7AA}">
      <dgm:prSet phldrT="[Text]" custT="1"/>
      <dgm:spPr/>
      <dgm:t>
        <a:bodyPr/>
        <a:lstStyle/>
        <a:p>
          <a:r>
            <a:rPr lang="id-ID" sz="2000" dirty="0" smtClean="0"/>
            <a:t>Syariah Islam</a:t>
          </a:r>
          <a:endParaRPr lang="en-US" sz="2000" dirty="0"/>
        </a:p>
      </dgm:t>
    </dgm:pt>
    <dgm:pt modelId="{9A6CA66C-A31C-4E83-A6F7-0BDEAE23E935}" type="parTrans" cxnId="{C8C9299D-7EAC-4DF6-8C07-B4199440BCB5}">
      <dgm:prSet/>
      <dgm:spPr/>
      <dgm:t>
        <a:bodyPr/>
        <a:lstStyle/>
        <a:p>
          <a:endParaRPr lang="en-US"/>
        </a:p>
      </dgm:t>
    </dgm:pt>
    <dgm:pt modelId="{9E32974C-912E-42E6-872C-BDD350384FDE}" type="sibTrans" cxnId="{C8C9299D-7EAC-4DF6-8C07-B4199440BCB5}">
      <dgm:prSet/>
      <dgm:spPr/>
      <dgm:t>
        <a:bodyPr/>
        <a:lstStyle/>
        <a:p>
          <a:endParaRPr lang="en-US"/>
        </a:p>
      </dgm:t>
    </dgm:pt>
    <dgm:pt modelId="{A65E2787-3335-422A-BF5A-181D9C9F6AA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400" b="1" i="1" dirty="0" smtClean="0"/>
            <a:t>Akuntansi </a:t>
          </a:r>
        </a:p>
        <a:p>
          <a:r>
            <a:rPr lang="id-ID" sz="2400" b="1" i="1" dirty="0" smtClean="0"/>
            <a:t>Syariah</a:t>
          </a:r>
          <a:endParaRPr lang="en-US" sz="2400" b="1" i="1" dirty="0"/>
        </a:p>
      </dgm:t>
    </dgm:pt>
    <dgm:pt modelId="{BED93B07-5121-4B55-A274-7A7A23DD4F19}" type="parTrans" cxnId="{F15C17A6-A54F-4892-A479-D0642AB01F8C}">
      <dgm:prSet/>
      <dgm:spPr/>
      <dgm:t>
        <a:bodyPr/>
        <a:lstStyle/>
        <a:p>
          <a:endParaRPr lang="en-US"/>
        </a:p>
      </dgm:t>
    </dgm:pt>
    <dgm:pt modelId="{886E2C99-0834-4D5E-AB80-BF06FC639F23}" type="sibTrans" cxnId="{F15C17A6-A54F-4892-A479-D0642AB01F8C}">
      <dgm:prSet/>
      <dgm:spPr/>
      <dgm:t>
        <a:bodyPr/>
        <a:lstStyle/>
        <a:p>
          <a:endParaRPr lang="en-US"/>
        </a:p>
      </dgm:t>
    </dgm:pt>
    <dgm:pt modelId="{2ED0984F-AE3E-4723-82F8-48BB8CDB0FE3}" type="pres">
      <dgm:prSet presAssocID="{3E447D71-A51E-403D-9C04-E50501B3283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5DE1AA-53E2-4D12-8F38-799709D594A6}" type="pres">
      <dgm:prSet presAssocID="{3E447D71-A51E-403D-9C04-E50501B3283E}" presName="ellipse" presStyleLbl="trBgShp" presStyleIdx="0" presStyleCnt="1" custScaleY="70282" custLinFactNeighborX="-982" custLinFactNeighborY="42264"/>
      <dgm:spPr/>
      <dgm:t>
        <a:bodyPr/>
        <a:lstStyle/>
        <a:p>
          <a:endParaRPr lang="en-US"/>
        </a:p>
      </dgm:t>
    </dgm:pt>
    <dgm:pt modelId="{B00AB85B-F563-4AC8-A2BA-5D4339CD918C}" type="pres">
      <dgm:prSet presAssocID="{3E447D71-A51E-403D-9C04-E50501B3283E}" presName="arrow1" presStyleLbl="fgShp" presStyleIdx="0" presStyleCnt="1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8FB9F5B-CB89-4572-989B-138A78A9351D}" type="pres">
      <dgm:prSet presAssocID="{3E447D71-A51E-403D-9C04-E50501B3283E}" presName="rectangle" presStyleLbl="revTx" presStyleIdx="0" presStyleCnt="1" custScaleX="63025" custLinFactNeighborX="-608" custLinFactNeighborY="12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A874D-FB6F-4532-A698-677DADF91ECF}" type="pres">
      <dgm:prSet presAssocID="{083D8674-B812-47AD-9A1A-D5CDA850F7AA}" presName="item1" presStyleLbl="node1" presStyleIdx="0" presStyleCnt="2" custScaleX="129076" custLinFactNeighborX="-8504" custLinFactNeighborY="6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46275-15FC-4C58-99E7-BCF83B7ACFBC}" type="pres">
      <dgm:prSet presAssocID="{A65E2787-3335-422A-BF5A-181D9C9F6AAE}" presName="item2" presStyleLbl="node1" presStyleIdx="1" presStyleCnt="2" custScaleX="182457" custScaleY="135662" custLinFactX="125789" custLinFactNeighborX="200000" custLinFactNeighborY="-7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8995-E097-4D57-8258-94B51FCD8F23}" type="pres">
      <dgm:prSet presAssocID="{3E447D71-A51E-403D-9C04-E50501B3283E}" presName="funnel" presStyleLbl="trAlignAcc1" presStyleIdx="0" presStyleCnt="1" custScaleY="78141" custLinFactNeighborX="-1048" custLinFactNeighborY="12206"/>
      <dgm:spPr/>
      <dgm:t>
        <a:bodyPr/>
        <a:lstStyle/>
        <a:p>
          <a:endParaRPr lang="en-US"/>
        </a:p>
      </dgm:t>
    </dgm:pt>
  </dgm:ptLst>
  <dgm:cxnLst>
    <dgm:cxn modelId="{8C969519-763D-439A-B90A-3A5D0644E119}" type="presOf" srcId="{3E447D71-A51E-403D-9C04-E50501B3283E}" destId="{2ED0984F-AE3E-4723-82F8-48BB8CDB0FE3}" srcOrd="0" destOrd="0" presId="urn:microsoft.com/office/officeart/2005/8/layout/funnel1"/>
    <dgm:cxn modelId="{51771D50-9903-4A26-954B-4DF3FCF4A072}" srcId="{3E447D71-A51E-403D-9C04-E50501B3283E}" destId="{CE29926E-130E-40C5-8E05-941DAC1E774F}" srcOrd="0" destOrd="0" parTransId="{750E2162-4A4B-49BC-B4D1-C8898E85904A}" sibTransId="{2E01D09F-4B31-4EE9-AA90-A93230D2984B}"/>
    <dgm:cxn modelId="{92B45FFE-D1FA-4E8E-AAFC-5A9A9EA48B1B}" type="presOf" srcId="{CE29926E-130E-40C5-8E05-941DAC1E774F}" destId="{A4F46275-15FC-4C58-99E7-BCF83B7ACFBC}" srcOrd="0" destOrd="0" presId="urn:microsoft.com/office/officeart/2005/8/layout/funnel1"/>
    <dgm:cxn modelId="{F15C17A6-A54F-4892-A479-D0642AB01F8C}" srcId="{3E447D71-A51E-403D-9C04-E50501B3283E}" destId="{A65E2787-3335-422A-BF5A-181D9C9F6AAE}" srcOrd="2" destOrd="0" parTransId="{BED93B07-5121-4B55-A274-7A7A23DD4F19}" sibTransId="{886E2C99-0834-4D5E-AB80-BF06FC639F23}"/>
    <dgm:cxn modelId="{C8C9299D-7EAC-4DF6-8C07-B4199440BCB5}" srcId="{3E447D71-A51E-403D-9C04-E50501B3283E}" destId="{083D8674-B812-47AD-9A1A-D5CDA850F7AA}" srcOrd="1" destOrd="0" parTransId="{9A6CA66C-A31C-4E83-A6F7-0BDEAE23E935}" sibTransId="{9E32974C-912E-42E6-872C-BDD350384FDE}"/>
    <dgm:cxn modelId="{A117CAFD-E553-4B43-AAE6-7E0280BFE897}" type="presOf" srcId="{A65E2787-3335-422A-BF5A-181D9C9F6AAE}" destId="{E8FB9F5B-CB89-4572-989B-138A78A9351D}" srcOrd="0" destOrd="0" presId="urn:microsoft.com/office/officeart/2005/8/layout/funnel1"/>
    <dgm:cxn modelId="{CB77359C-B4E7-42EB-BD86-FC2C4E2A865F}" type="presOf" srcId="{083D8674-B812-47AD-9A1A-D5CDA850F7AA}" destId="{02DA874D-FB6F-4532-A698-677DADF91ECF}" srcOrd="0" destOrd="0" presId="urn:microsoft.com/office/officeart/2005/8/layout/funnel1"/>
    <dgm:cxn modelId="{D7312A08-236B-4839-951F-2CC8AD1EFBF9}" type="presParOf" srcId="{2ED0984F-AE3E-4723-82F8-48BB8CDB0FE3}" destId="{CE5DE1AA-53E2-4D12-8F38-799709D594A6}" srcOrd="0" destOrd="0" presId="urn:microsoft.com/office/officeart/2005/8/layout/funnel1"/>
    <dgm:cxn modelId="{001D8234-AD4B-4F35-9C84-F1208BAA5B8B}" type="presParOf" srcId="{2ED0984F-AE3E-4723-82F8-48BB8CDB0FE3}" destId="{B00AB85B-F563-4AC8-A2BA-5D4339CD918C}" srcOrd="1" destOrd="0" presId="urn:microsoft.com/office/officeart/2005/8/layout/funnel1"/>
    <dgm:cxn modelId="{FE8C146D-1CE6-40B7-ABC8-9FE81A890E53}" type="presParOf" srcId="{2ED0984F-AE3E-4723-82F8-48BB8CDB0FE3}" destId="{E8FB9F5B-CB89-4572-989B-138A78A9351D}" srcOrd="2" destOrd="0" presId="urn:microsoft.com/office/officeart/2005/8/layout/funnel1"/>
    <dgm:cxn modelId="{D67CBB42-863F-457F-9F8D-02108CBAFCC0}" type="presParOf" srcId="{2ED0984F-AE3E-4723-82F8-48BB8CDB0FE3}" destId="{02DA874D-FB6F-4532-A698-677DADF91ECF}" srcOrd="3" destOrd="0" presId="urn:microsoft.com/office/officeart/2005/8/layout/funnel1"/>
    <dgm:cxn modelId="{D13C0E54-2A1C-4C75-ACBD-9CECA99835BD}" type="presParOf" srcId="{2ED0984F-AE3E-4723-82F8-48BB8CDB0FE3}" destId="{A4F46275-15FC-4C58-99E7-BCF83B7ACFBC}" srcOrd="4" destOrd="0" presId="urn:microsoft.com/office/officeart/2005/8/layout/funnel1"/>
    <dgm:cxn modelId="{071B6BAC-3038-4B77-B705-2CA4010FDBDD}" type="presParOf" srcId="{2ED0984F-AE3E-4723-82F8-48BB8CDB0FE3}" destId="{23868995-E097-4D57-8258-94B51FCD8F23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807AA-39F0-4AD8-9401-EF69BEBC2A7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EA5A5E7-DFB8-43E5-ABC7-BAC6A9D53AEB}">
      <dgm:prSet phldrT="[Text]"/>
      <dgm:spPr/>
      <dgm:t>
        <a:bodyPr/>
        <a:lstStyle/>
        <a:p>
          <a:r>
            <a:rPr lang="en-US" b="1" dirty="0" err="1" smtClean="0"/>
            <a:t>Sebelum</a:t>
          </a:r>
          <a:r>
            <a:rPr lang="en-US" b="1" dirty="0" smtClean="0"/>
            <a:t> </a:t>
          </a:r>
          <a:r>
            <a:rPr lang="en-US" b="1" dirty="0" err="1" smtClean="0"/>
            <a:t>Tahun</a:t>
          </a:r>
          <a:r>
            <a:rPr lang="en-US" b="1" dirty="0" smtClean="0"/>
            <a:t> 2002</a:t>
          </a:r>
          <a:endParaRPr lang="en-US" b="1" dirty="0"/>
        </a:p>
      </dgm:t>
    </dgm:pt>
    <dgm:pt modelId="{98BB3E98-52D7-49E9-AD76-CEBE17665AC6}" type="parTrans" cxnId="{2A93CFDE-133A-4B69-ADDB-D53ADE4A760D}">
      <dgm:prSet/>
      <dgm:spPr/>
      <dgm:t>
        <a:bodyPr/>
        <a:lstStyle/>
        <a:p>
          <a:endParaRPr lang="en-US"/>
        </a:p>
      </dgm:t>
    </dgm:pt>
    <dgm:pt modelId="{0165CF6F-0DF8-4F61-9295-A0A75837E3B5}" type="sibTrans" cxnId="{2A93CFDE-133A-4B69-ADDB-D53ADE4A760D}">
      <dgm:prSet/>
      <dgm:spPr/>
      <dgm:t>
        <a:bodyPr/>
        <a:lstStyle/>
        <a:p>
          <a:endParaRPr lang="en-US"/>
        </a:p>
      </dgm:t>
    </dgm:pt>
    <dgm:pt modelId="{003F903C-1958-4E5C-8C96-AA859140481E}">
      <dgm:prSet phldrT="[Text]"/>
      <dgm:spPr/>
      <dgm:t>
        <a:bodyPr/>
        <a:lstStyle/>
        <a:p>
          <a:r>
            <a:rPr lang="en-US" b="1" dirty="0" smtClean="0"/>
            <a:t>PSAK 31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 </a:t>
          </a:r>
          <a:r>
            <a:rPr lang="en-US" dirty="0" err="1" smtClean="0">
              <a:sym typeface="Wingdings" pitchFamily="2" charset="2"/>
            </a:rPr>
            <a:t>sepanjang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tidak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bertentangan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dengan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prinsip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syariah</a:t>
          </a:r>
          <a:endParaRPr lang="en-US" dirty="0" smtClean="0"/>
        </a:p>
        <a:p>
          <a:r>
            <a:rPr lang="en-US" b="1" dirty="0" smtClean="0"/>
            <a:t>AAOIFI </a:t>
          </a:r>
          <a:r>
            <a:rPr lang="en-US" dirty="0" smtClean="0"/>
            <a:t>- Bahrain</a:t>
          </a:r>
          <a:endParaRPr lang="en-US" dirty="0"/>
        </a:p>
      </dgm:t>
    </dgm:pt>
    <dgm:pt modelId="{FD8AB1D6-5BC6-4AED-95F3-2FC1605DD695}" type="parTrans" cxnId="{E512C6AC-9131-486D-8576-9A48B2CE3BAA}">
      <dgm:prSet/>
      <dgm:spPr/>
      <dgm:t>
        <a:bodyPr/>
        <a:lstStyle/>
        <a:p>
          <a:endParaRPr lang="en-US"/>
        </a:p>
      </dgm:t>
    </dgm:pt>
    <dgm:pt modelId="{995A2DEB-D93F-40C0-814E-2473F3CB39F1}" type="sibTrans" cxnId="{E512C6AC-9131-486D-8576-9A48B2CE3BAA}">
      <dgm:prSet/>
      <dgm:spPr/>
      <dgm:t>
        <a:bodyPr/>
        <a:lstStyle/>
        <a:p>
          <a:endParaRPr lang="en-US"/>
        </a:p>
      </dgm:t>
    </dgm:pt>
    <dgm:pt modelId="{0EFE9BB6-7B42-4B26-8E35-F9D11066A831}">
      <dgm:prSet phldrT="[Text]"/>
      <dgm:spPr/>
      <dgm:t>
        <a:bodyPr/>
        <a:lstStyle/>
        <a:p>
          <a:r>
            <a:rPr lang="en-US" b="1" dirty="0" smtClean="0"/>
            <a:t>2002 - 2007</a:t>
          </a:r>
          <a:endParaRPr lang="en-US" b="1" dirty="0"/>
        </a:p>
      </dgm:t>
    </dgm:pt>
    <dgm:pt modelId="{39B1E0A3-1A03-4646-9953-6E4518786EB7}" type="parTrans" cxnId="{3F5B5AB4-C259-409D-9B7B-B5774253AE43}">
      <dgm:prSet/>
      <dgm:spPr/>
      <dgm:t>
        <a:bodyPr/>
        <a:lstStyle/>
        <a:p>
          <a:endParaRPr lang="en-US"/>
        </a:p>
      </dgm:t>
    </dgm:pt>
    <dgm:pt modelId="{067A54C7-4A4F-47E5-9A6A-3DE23EFDDD1D}" type="sibTrans" cxnId="{3F5B5AB4-C259-409D-9B7B-B5774253AE43}">
      <dgm:prSet/>
      <dgm:spPr/>
      <dgm:t>
        <a:bodyPr/>
        <a:lstStyle/>
        <a:p>
          <a:endParaRPr lang="en-US"/>
        </a:p>
      </dgm:t>
    </dgm:pt>
    <dgm:pt modelId="{61AD79E9-5911-46A3-A018-F776656521B9}">
      <dgm:prSet phldrT="[Text]"/>
      <dgm:spPr/>
      <dgm:t>
        <a:bodyPr/>
        <a:lstStyle/>
        <a:p>
          <a:r>
            <a:rPr lang="en-US" b="1" dirty="0" smtClean="0"/>
            <a:t>PSAK 59</a:t>
          </a:r>
        </a:p>
        <a:p>
          <a:r>
            <a:rPr lang="en-US" dirty="0" err="1" smtClean="0"/>
            <a:t>Akuntansi</a:t>
          </a:r>
          <a:r>
            <a:rPr lang="en-US" dirty="0" smtClean="0"/>
            <a:t> </a:t>
          </a:r>
          <a:r>
            <a:rPr lang="en-US" dirty="0" err="1" smtClean="0"/>
            <a:t>Perbankan</a:t>
          </a:r>
          <a:r>
            <a:rPr lang="en-US" dirty="0" smtClean="0"/>
            <a:t> </a:t>
          </a:r>
          <a:r>
            <a:rPr lang="en-US" dirty="0" err="1" smtClean="0"/>
            <a:t>Syariah</a:t>
          </a:r>
          <a:endParaRPr lang="en-US" dirty="0"/>
        </a:p>
      </dgm:t>
    </dgm:pt>
    <dgm:pt modelId="{91A33D5D-5AC6-4014-82E9-0D1E30651F0A}" type="parTrans" cxnId="{C9ED6043-0E7B-4A8A-A064-474DDB55C045}">
      <dgm:prSet/>
      <dgm:spPr/>
      <dgm:t>
        <a:bodyPr/>
        <a:lstStyle/>
        <a:p>
          <a:endParaRPr lang="en-US"/>
        </a:p>
      </dgm:t>
    </dgm:pt>
    <dgm:pt modelId="{95BE63D6-58AA-4BDF-B5AE-5C76B57760F9}" type="sibTrans" cxnId="{C9ED6043-0E7B-4A8A-A064-474DDB55C045}">
      <dgm:prSet/>
      <dgm:spPr/>
      <dgm:t>
        <a:bodyPr/>
        <a:lstStyle/>
        <a:p>
          <a:endParaRPr lang="en-US"/>
        </a:p>
      </dgm:t>
    </dgm:pt>
    <dgm:pt modelId="{160F3FFA-AD6C-4FEB-BE83-D40E659E9159}">
      <dgm:prSet phldrT="[Text]"/>
      <dgm:spPr/>
      <dgm:t>
        <a:bodyPr/>
        <a:lstStyle/>
        <a:p>
          <a:r>
            <a:rPr lang="en-US" b="1" dirty="0" smtClean="0"/>
            <a:t>200</a:t>
          </a:r>
          <a:r>
            <a:rPr lang="id-ID" b="1" dirty="0" smtClean="0"/>
            <a:t>7 - 2015</a:t>
          </a:r>
          <a:endParaRPr lang="en-US" b="1" dirty="0"/>
        </a:p>
      </dgm:t>
    </dgm:pt>
    <dgm:pt modelId="{5602883A-4BF1-4EF9-82A3-CCAF14ECEB08}" type="parTrans" cxnId="{846A60EF-77D5-43E3-AE23-9794E754D081}">
      <dgm:prSet/>
      <dgm:spPr/>
      <dgm:t>
        <a:bodyPr/>
        <a:lstStyle/>
        <a:p>
          <a:endParaRPr lang="en-US"/>
        </a:p>
      </dgm:t>
    </dgm:pt>
    <dgm:pt modelId="{22E35904-A3B9-45CD-83A8-82BD10C0A5C7}" type="sibTrans" cxnId="{846A60EF-77D5-43E3-AE23-9794E754D081}">
      <dgm:prSet/>
      <dgm:spPr/>
      <dgm:t>
        <a:bodyPr/>
        <a:lstStyle/>
        <a:p>
          <a:endParaRPr lang="en-US"/>
        </a:p>
      </dgm:t>
    </dgm:pt>
    <dgm:pt modelId="{CE74DE26-85B1-465D-BB1C-828C68B63E67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PSAK 101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s/d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PSAK 110</a:t>
          </a:r>
          <a:endParaRPr lang="en-US" sz="2800" b="1" dirty="0"/>
        </a:p>
      </dgm:t>
    </dgm:pt>
    <dgm:pt modelId="{D3A59FCB-31D2-46E4-AD6F-0F8B1047129E}" type="parTrans" cxnId="{5DE7CA56-CAD0-478D-A4C6-96429AF0CA08}">
      <dgm:prSet/>
      <dgm:spPr/>
      <dgm:t>
        <a:bodyPr/>
        <a:lstStyle/>
        <a:p>
          <a:endParaRPr lang="en-US"/>
        </a:p>
      </dgm:t>
    </dgm:pt>
    <dgm:pt modelId="{D55B0A22-C1F3-4722-8FF9-A6B4F8D5AA45}" type="sibTrans" cxnId="{5DE7CA56-CAD0-478D-A4C6-96429AF0CA08}">
      <dgm:prSet/>
      <dgm:spPr/>
      <dgm:t>
        <a:bodyPr/>
        <a:lstStyle/>
        <a:p>
          <a:endParaRPr lang="en-US"/>
        </a:p>
      </dgm:t>
    </dgm:pt>
    <dgm:pt modelId="{29616414-563F-48F4-BBDB-0B61B5F838E2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d-ID" sz="2800" b="1" dirty="0" smtClean="0"/>
            <a:t>2015</a:t>
          </a:r>
          <a:endParaRPr lang="en-US" sz="2800" b="1" dirty="0"/>
        </a:p>
      </dgm:t>
    </dgm:pt>
    <dgm:pt modelId="{9141828B-1B7F-4A0C-A73E-95D63C82364F}" type="parTrans" cxnId="{F61F9B55-F7D9-4A88-93B3-D53F74376518}">
      <dgm:prSet/>
      <dgm:spPr/>
      <dgm:t>
        <a:bodyPr/>
        <a:lstStyle/>
        <a:p>
          <a:endParaRPr lang="en-US"/>
        </a:p>
      </dgm:t>
    </dgm:pt>
    <dgm:pt modelId="{011E597F-FD9B-4958-BF48-288EF639BE10}" type="sibTrans" cxnId="{F61F9B55-F7D9-4A88-93B3-D53F74376518}">
      <dgm:prSet/>
      <dgm:spPr/>
      <dgm:t>
        <a:bodyPr/>
        <a:lstStyle/>
        <a:p>
          <a:endParaRPr lang="en-US"/>
        </a:p>
      </dgm:t>
    </dgm:pt>
    <dgm:pt modelId="{4BB9E408-615D-422A-B26D-60C4AD56640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d-ID" sz="2800" b="1" dirty="0" smtClean="0"/>
            <a:t>Updating NILAI WAJAR +</a:t>
          </a:r>
          <a:endParaRPr lang="en-US" sz="2800" b="1" dirty="0"/>
        </a:p>
      </dgm:t>
    </dgm:pt>
    <dgm:pt modelId="{F5859B88-BA3F-4DB6-9310-AEFDEEE8FF43}" type="parTrans" cxnId="{C7AA1087-C2DF-418C-AA4D-B06E0D7FA67A}">
      <dgm:prSet/>
      <dgm:spPr/>
      <dgm:t>
        <a:bodyPr/>
        <a:lstStyle/>
        <a:p>
          <a:endParaRPr lang="en-US"/>
        </a:p>
      </dgm:t>
    </dgm:pt>
    <dgm:pt modelId="{930E8888-9325-4A47-8774-8EBB07F1496B}" type="sibTrans" cxnId="{C7AA1087-C2DF-418C-AA4D-B06E0D7FA67A}">
      <dgm:prSet/>
      <dgm:spPr/>
      <dgm:t>
        <a:bodyPr/>
        <a:lstStyle/>
        <a:p>
          <a:endParaRPr lang="en-US"/>
        </a:p>
      </dgm:t>
    </dgm:pt>
    <dgm:pt modelId="{48AB72B0-2E6C-4BDC-AD99-C5A3A22A6980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d-ID" sz="2800" b="1" smtClean="0"/>
            <a:t>Dana </a:t>
          </a:r>
          <a:r>
            <a:rPr lang="id-ID" sz="2800" b="1" dirty="0" smtClean="0"/>
            <a:t>Peserta Asuransi</a:t>
          </a:r>
          <a:endParaRPr lang="en-US" sz="2800" b="1" dirty="0"/>
        </a:p>
      </dgm:t>
    </dgm:pt>
    <dgm:pt modelId="{B2798538-0E86-4932-87B0-6BE3C463330E}" type="parTrans" cxnId="{F34FA48D-82FC-4F90-8DF5-E8D128A80064}">
      <dgm:prSet/>
      <dgm:spPr/>
      <dgm:t>
        <a:bodyPr/>
        <a:lstStyle/>
        <a:p>
          <a:endParaRPr lang="en-US"/>
        </a:p>
      </dgm:t>
    </dgm:pt>
    <dgm:pt modelId="{F847F7B5-1A74-47CA-B3DB-3DC1B02363F7}" type="sibTrans" cxnId="{F34FA48D-82FC-4F90-8DF5-E8D128A80064}">
      <dgm:prSet/>
      <dgm:spPr/>
      <dgm:t>
        <a:bodyPr/>
        <a:lstStyle/>
        <a:p>
          <a:endParaRPr lang="en-US"/>
        </a:p>
      </dgm:t>
    </dgm:pt>
    <dgm:pt modelId="{B6E54242-0DBE-4F32-B550-98365FD41484}" type="pres">
      <dgm:prSet presAssocID="{E36807AA-39F0-4AD8-9401-EF69BEBC2A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76C9255-BFF6-4569-BAC6-FB4ECF5503DB}" type="pres">
      <dgm:prSet presAssocID="{FEA5A5E7-DFB8-43E5-ABC7-BAC6A9D53AEB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573C9-F6E5-4208-ACF4-704F03564775}" type="pres">
      <dgm:prSet presAssocID="{FEA5A5E7-DFB8-43E5-ABC7-BAC6A9D53AEB}" presName="childText1" presStyleLbl="solidAlignAcc1" presStyleIdx="0" presStyleCnt="4" custScaleY="1117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BF5FF-4332-4EB4-9582-90910EFBE783}" type="pres">
      <dgm:prSet presAssocID="{0EFE9BB6-7B42-4B26-8E35-F9D11066A831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CAA5-1C32-44B2-A149-03332E20CD54}" type="pres">
      <dgm:prSet presAssocID="{0EFE9BB6-7B42-4B26-8E35-F9D11066A831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094CF-9835-4058-B7FD-27416ABAFCC0}" type="pres">
      <dgm:prSet presAssocID="{160F3FFA-AD6C-4FEB-BE83-D40E659E9159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9C0F0-D9FC-49F3-B633-987AE5A862FB}" type="pres">
      <dgm:prSet presAssocID="{160F3FFA-AD6C-4FEB-BE83-D40E659E9159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FC643-4647-46F9-8FFE-1B1E7AFDAC58}" type="pres">
      <dgm:prSet presAssocID="{29616414-563F-48F4-BBDB-0B61B5F838E2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E128A-2993-4394-A137-62D5257DDCB8}" type="pres">
      <dgm:prSet presAssocID="{29616414-563F-48F4-BBDB-0B61B5F838E2}" presName="childText4" presStyleLbl="solidAlignAcc1" presStyleIdx="3" presStyleCnt="4" custScaleX="109304" custScaleY="120205" custLinFactNeighborX="5867" custLinFactNeighborY="7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8D311A-4F2B-46E3-AEA5-9992DA1107A0}" type="presOf" srcId="{0EFE9BB6-7B42-4B26-8E35-F9D11066A831}" destId="{CA3BF5FF-4332-4EB4-9582-90910EFBE783}" srcOrd="0" destOrd="0" presId="urn:microsoft.com/office/officeart/2009/3/layout/IncreasingArrowsProcess"/>
    <dgm:cxn modelId="{C7AA1087-C2DF-418C-AA4D-B06E0D7FA67A}" srcId="{29616414-563F-48F4-BBDB-0B61B5F838E2}" destId="{4BB9E408-615D-422A-B26D-60C4AD566403}" srcOrd="0" destOrd="0" parTransId="{F5859B88-BA3F-4DB6-9310-AEFDEEE8FF43}" sibTransId="{930E8888-9325-4A47-8774-8EBB07F1496B}"/>
    <dgm:cxn modelId="{846A60EF-77D5-43E3-AE23-9794E754D081}" srcId="{E36807AA-39F0-4AD8-9401-EF69BEBC2A7E}" destId="{160F3FFA-AD6C-4FEB-BE83-D40E659E9159}" srcOrd="2" destOrd="0" parTransId="{5602883A-4BF1-4EF9-82A3-CCAF14ECEB08}" sibTransId="{22E35904-A3B9-45CD-83A8-82BD10C0A5C7}"/>
    <dgm:cxn modelId="{2A93CFDE-133A-4B69-ADDB-D53ADE4A760D}" srcId="{E36807AA-39F0-4AD8-9401-EF69BEBC2A7E}" destId="{FEA5A5E7-DFB8-43E5-ABC7-BAC6A9D53AEB}" srcOrd="0" destOrd="0" parTransId="{98BB3E98-52D7-49E9-AD76-CEBE17665AC6}" sibTransId="{0165CF6F-0DF8-4F61-9295-A0A75837E3B5}"/>
    <dgm:cxn modelId="{2A10AFD9-21EF-4740-99B4-DD89CC75C0E8}" type="presOf" srcId="{29616414-563F-48F4-BBDB-0B61B5F838E2}" destId="{FD0FC643-4647-46F9-8FFE-1B1E7AFDAC58}" srcOrd="0" destOrd="0" presId="urn:microsoft.com/office/officeart/2009/3/layout/IncreasingArrowsProcess"/>
    <dgm:cxn modelId="{3BDE7BC8-B220-419F-8CB9-C78D8861E7B0}" type="presOf" srcId="{61AD79E9-5911-46A3-A018-F776656521B9}" destId="{1010CAA5-1C32-44B2-A149-03332E20CD54}" srcOrd="0" destOrd="0" presId="urn:microsoft.com/office/officeart/2009/3/layout/IncreasingArrowsProcess"/>
    <dgm:cxn modelId="{5C4F1CF8-66D3-4F21-A954-680448A53B2D}" type="presOf" srcId="{160F3FFA-AD6C-4FEB-BE83-D40E659E9159}" destId="{755094CF-9835-4058-B7FD-27416ABAFCC0}" srcOrd="0" destOrd="0" presId="urn:microsoft.com/office/officeart/2009/3/layout/IncreasingArrowsProcess"/>
    <dgm:cxn modelId="{CA8A74D1-D9B1-4050-BC5E-CEBAEF43CDD4}" type="presOf" srcId="{FEA5A5E7-DFB8-43E5-ABC7-BAC6A9D53AEB}" destId="{A76C9255-BFF6-4569-BAC6-FB4ECF5503DB}" srcOrd="0" destOrd="0" presId="urn:microsoft.com/office/officeart/2009/3/layout/IncreasingArrowsProcess"/>
    <dgm:cxn modelId="{3F5B5AB4-C259-409D-9B7B-B5774253AE43}" srcId="{E36807AA-39F0-4AD8-9401-EF69BEBC2A7E}" destId="{0EFE9BB6-7B42-4B26-8E35-F9D11066A831}" srcOrd="1" destOrd="0" parTransId="{39B1E0A3-1A03-4646-9953-6E4518786EB7}" sibTransId="{067A54C7-4A4F-47E5-9A6A-3DE23EFDDD1D}"/>
    <dgm:cxn modelId="{C9ED6043-0E7B-4A8A-A064-474DDB55C045}" srcId="{0EFE9BB6-7B42-4B26-8E35-F9D11066A831}" destId="{61AD79E9-5911-46A3-A018-F776656521B9}" srcOrd="0" destOrd="0" parTransId="{91A33D5D-5AC6-4014-82E9-0D1E30651F0A}" sibTransId="{95BE63D6-58AA-4BDF-B5AE-5C76B57760F9}"/>
    <dgm:cxn modelId="{F34FA48D-82FC-4F90-8DF5-E8D128A80064}" srcId="{29616414-563F-48F4-BBDB-0B61B5F838E2}" destId="{48AB72B0-2E6C-4BDC-AD99-C5A3A22A6980}" srcOrd="1" destOrd="0" parTransId="{B2798538-0E86-4932-87B0-6BE3C463330E}" sibTransId="{F847F7B5-1A74-47CA-B3DB-3DC1B02363F7}"/>
    <dgm:cxn modelId="{5DE7CA56-CAD0-478D-A4C6-96429AF0CA08}" srcId="{160F3FFA-AD6C-4FEB-BE83-D40E659E9159}" destId="{CE74DE26-85B1-465D-BB1C-828C68B63E67}" srcOrd="0" destOrd="0" parTransId="{D3A59FCB-31D2-46E4-AD6F-0F8B1047129E}" sibTransId="{D55B0A22-C1F3-4722-8FF9-A6B4F8D5AA45}"/>
    <dgm:cxn modelId="{E66E5917-76E3-4E6B-8413-B0118C370F0F}" type="presOf" srcId="{003F903C-1958-4E5C-8C96-AA859140481E}" destId="{309573C9-F6E5-4208-ACF4-704F03564775}" srcOrd="0" destOrd="0" presId="urn:microsoft.com/office/officeart/2009/3/layout/IncreasingArrowsProcess"/>
    <dgm:cxn modelId="{E512C6AC-9131-486D-8576-9A48B2CE3BAA}" srcId="{FEA5A5E7-DFB8-43E5-ABC7-BAC6A9D53AEB}" destId="{003F903C-1958-4E5C-8C96-AA859140481E}" srcOrd="0" destOrd="0" parTransId="{FD8AB1D6-5BC6-4AED-95F3-2FC1605DD695}" sibTransId="{995A2DEB-D93F-40C0-814E-2473F3CB39F1}"/>
    <dgm:cxn modelId="{F61F9B55-F7D9-4A88-93B3-D53F74376518}" srcId="{E36807AA-39F0-4AD8-9401-EF69BEBC2A7E}" destId="{29616414-563F-48F4-BBDB-0B61B5F838E2}" srcOrd="3" destOrd="0" parTransId="{9141828B-1B7F-4A0C-A73E-95D63C82364F}" sibTransId="{011E597F-FD9B-4958-BF48-288EF639BE10}"/>
    <dgm:cxn modelId="{56940339-1032-489B-AB65-409B47FD317D}" type="presOf" srcId="{CE74DE26-85B1-465D-BB1C-828C68B63E67}" destId="{F069C0F0-D9FC-49F3-B633-987AE5A862FB}" srcOrd="0" destOrd="0" presId="urn:microsoft.com/office/officeart/2009/3/layout/IncreasingArrowsProcess"/>
    <dgm:cxn modelId="{19572306-4D98-4DEA-8EFC-9D7F0FA417CE}" type="presOf" srcId="{48AB72B0-2E6C-4BDC-AD99-C5A3A22A6980}" destId="{322E128A-2993-4394-A137-62D5257DDCB8}" srcOrd="0" destOrd="1" presId="urn:microsoft.com/office/officeart/2009/3/layout/IncreasingArrowsProcess"/>
    <dgm:cxn modelId="{0F63BDBB-D2DA-4461-9C3D-467CA0285FA5}" type="presOf" srcId="{E36807AA-39F0-4AD8-9401-EF69BEBC2A7E}" destId="{B6E54242-0DBE-4F32-B550-98365FD41484}" srcOrd="0" destOrd="0" presId="urn:microsoft.com/office/officeart/2009/3/layout/IncreasingArrowsProcess"/>
    <dgm:cxn modelId="{D6D27EB1-E8C2-4D87-8B90-6643589E2F56}" type="presOf" srcId="{4BB9E408-615D-422A-B26D-60C4AD566403}" destId="{322E128A-2993-4394-A137-62D5257DDCB8}" srcOrd="0" destOrd="0" presId="urn:microsoft.com/office/officeart/2009/3/layout/IncreasingArrowsProcess"/>
    <dgm:cxn modelId="{446FB4AD-2E0D-438A-BC7A-607549C140B2}" type="presParOf" srcId="{B6E54242-0DBE-4F32-B550-98365FD41484}" destId="{A76C9255-BFF6-4569-BAC6-FB4ECF5503DB}" srcOrd="0" destOrd="0" presId="urn:microsoft.com/office/officeart/2009/3/layout/IncreasingArrowsProcess"/>
    <dgm:cxn modelId="{4BE1B1EF-02B5-4334-ADC7-CAAAD9ECF907}" type="presParOf" srcId="{B6E54242-0DBE-4F32-B550-98365FD41484}" destId="{309573C9-F6E5-4208-ACF4-704F03564775}" srcOrd="1" destOrd="0" presId="urn:microsoft.com/office/officeart/2009/3/layout/IncreasingArrowsProcess"/>
    <dgm:cxn modelId="{ABCCF67C-EB7B-4D47-82F5-12CBFFBE35E2}" type="presParOf" srcId="{B6E54242-0DBE-4F32-B550-98365FD41484}" destId="{CA3BF5FF-4332-4EB4-9582-90910EFBE783}" srcOrd="2" destOrd="0" presId="urn:microsoft.com/office/officeart/2009/3/layout/IncreasingArrowsProcess"/>
    <dgm:cxn modelId="{D28A3947-63EC-4929-9D73-A05ECB0CB3D9}" type="presParOf" srcId="{B6E54242-0DBE-4F32-B550-98365FD41484}" destId="{1010CAA5-1C32-44B2-A149-03332E20CD54}" srcOrd="3" destOrd="0" presId="urn:microsoft.com/office/officeart/2009/3/layout/IncreasingArrowsProcess"/>
    <dgm:cxn modelId="{7B4D3AD2-4820-43F2-9741-935BC61F3223}" type="presParOf" srcId="{B6E54242-0DBE-4F32-B550-98365FD41484}" destId="{755094CF-9835-4058-B7FD-27416ABAFCC0}" srcOrd="4" destOrd="0" presId="urn:microsoft.com/office/officeart/2009/3/layout/IncreasingArrowsProcess"/>
    <dgm:cxn modelId="{07D15DF0-1A4E-404F-BD49-7C42ECD66F60}" type="presParOf" srcId="{B6E54242-0DBE-4F32-B550-98365FD41484}" destId="{F069C0F0-D9FC-49F3-B633-987AE5A862FB}" srcOrd="5" destOrd="0" presId="urn:microsoft.com/office/officeart/2009/3/layout/IncreasingArrowsProcess"/>
    <dgm:cxn modelId="{5EF9B316-476B-4F37-A29F-AB063E542BE9}" type="presParOf" srcId="{B6E54242-0DBE-4F32-B550-98365FD41484}" destId="{FD0FC643-4647-46F9-8FFE-1B1E7AFDAC58}" srcOrd="6" destOrd="0" presId="urn:microsoft.com/office/officeart/2009/3/layout/IncreasingArrowsProcess"/>
    <dgm:cxn modelId="{FDB2038F-8B70-47AC-9A0E-8D7FB189FD6A}" type="presParOf" srcId="{B6E54242-0DBE-4F32-B550-98365FD41484}" destId="{322E128A-2993-4394-A137-62D5257DDCB8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38C388-7A27-453A-A0B5-9228C2BE0CE1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FF21AA-891D-471E-A574-411D33A4BB00}">
      <dgm:prSet phldrT="[Text]" custT="1"/>
      <dgm:spPr/>
      <dgm:t>
        <a:bodyPr/>
        <a:lstStyle/>
        <a:p>
          <a:r>
            <a:rPr lang="id-ID" sz="1050" b="1" dirty="0" smtClean="0"/>
            <a:t>Kerangka Dasar Penyusunan dan Penyajian Laporan keuangan Syariah (KDPPLKS)</a:t>
          </a:r>
          <a:endParaRPr lang="en-US" sz="1050" b="1" dirty="0"/>
        </a:p>
      </dgm:t>
    </dgm:pt>
    <dgm:pt modelId="{1E80FF37-7C27-4E15-91B2-98A25F760B10}" type="parTrans" cxnId="{68ABEF11-F3E8-4B19-BF75-03DAEB4E1E16}">
      <dgm:prSet/>
      <dgm:spPr/>
      <dgm:t>
        <a:bodyPr/>
        <a:lstStyle/>
        <a:p>
          <a:endParaRPr lang="en-US" sz="3200"/>
        </a:p>
      </dgm:t>
    </dgm:pt>
    <dgm:pt modelId="{A99FA370-2DF3-4A35-A1FA-62BDB7E1D8D1}" type="sibTrans" cxnId="{68ABEF11-F3E8-4B19-BF75-03DAEB4E1E16}">
      <dgm:prSet/>
      <dgm:spPr/>
      <dgm:t>
        <a:bodyPr/>
        <a:lstStyle/>
        <a:p>
          <a:endParaRPr lang="en-US" sz="3200"/>
        </a:p>
      </dgm:t>
    </dgm:pt>
    <dgm:pt modelId="{A96AA320-67DA-41C5-BD2F-5A62F0B14D47}">
      <dgm:prSet phldrT="[Text]" custT="1"/>
      <dgm:spPr/>
      <dgm:t>
        <a:bodyPr/>
        <a:lstStyle/>
        <a:p>
          <a:r>
            <a:rPr lang="id-ID" sz="1400" b="1" dirty="0" smtClean="0"/>
            <a:t>PSAK 101 Penyajian Laporan Keuangan Syariah</a:t>
          </a:r>
          <a:endParaRPr lang="en-US" sz="1400" b="1" dirty="0"/>
        </a:p>
      </dgm:t>
    </dgm:pt>
    <dgm:pt modelId="{3314C6BE-D2E1-49D0-A66D-40086FA14330}" type="parTrans" cxnId="{A833DAD9-F15F-4F54-AA41-25E69D5DFE8E}">
      <dgm:prSet/>
      <dgm:spPr/>
      <dgm:t>
        <a:bodyPr/>
        <a:lstStyle/>
        <a:p>
          <a:endParaRPr lang="en-US" sz="3200"/>
        </a:p>
      </dgm:t>
    </dgm:pt>
    <dgm:pt modelId="{3BEA2858-635B-4E80-9369-66A7E70544FD}" type="sibTrans" cxnId="{A833DAD9-F15F-4F54-AA41-25E69D5DFE8E}">
      <dgm:prSet/>
      <dgm:spPr/>
      <dgm:t>
        <a:bodyPr/>
        <a:lstStyle/>
        <a:p>
          <a:endParaRPr lang="en-US" sz="3200"/>
        </a:p>
      </dgm:t>
    </dgm:pt>
    <dgm:pt modelId="{C66FECA0-0DA2-42DA-9AC0-AC953696BBC7}">
      <dgm:prSet phldrT="[Text]" custT="1"/>
      <dgm:spPr/>
      <dgm:t>
        <a:bodyPr/>
        <a:lstStyle/>
        <a:p>
          <a:r>
            <a:rPr lang="id-ID" sz="1400" b="1" dirty="0" smtClean="0"/>
            <a:t>PSAK 102 Akuntansi </a:t>
          </a:r>
          <a:r>
            <a:rPr lang="id-ID" sz="1400" b="1" dirty="0" err="1" smtClean="0"/>
            <a:t>Murabahah</a:t>
          </a:r>
          <a:endParaRPr lang="en-US" sz="1400" b="1" dirty="0"/>
        </a:p>
      </dgm:t>
    </dgm:pt>
    <dgm:pt modelId="{30060942-0E73-4CDD-8675-F4413105206E}" type="parTrans" cxnId="{6FFEA483-D404-4322-A8B1-0C88EBB852E5}">
      <dgm:prSet/>
      <dgm:spPr/>
      <dgm:t>
        <a:bodyPr/>
        <a:lstStyle/>
        <a:p>
          <a:endParaRPr lang="en-US" sz="3200"/>
        </a:p>
      </dgm:t>
    </dgm:pt>
    <dgm:pt modelId="{EE8BA5E7-9753-4142-96AA-DF854D2EA41F}" type="sibTrans" cxnId="{6FFEA483-D404-4322-A8B1-0C88EBB852E5}">
      <dgm:prSet/>
      <dgm:spPr/>
      <dgm:t>
        <a:bodyPr/>
        <a:lstStyle/>
        <a:p>
          <a:endParaRPr lang="en-US" sz="3200"/>
        </a:p>
      </dgm:t>
    </dgm:pt>
    <dgm:pt modelId="{354D448B-C92F-4B6A-840E-18793EF69A92}">
      <dgm:prSet phldrT="[Text]" custT="1"/>
      <dgm:spPr/>
      <dgm:t>
        <a:bodyPr/>
        <a:lstStyle/>
        <a:p>
          <a:r>
            <a:rPr lang="id-ID" sz="1400" b="1" dirty="0" smtClean="0"/>
            <a:t>PSAK 103 Akuntansi Salam</a:t>
          </a:r>
          <a:endParaRPr lang="en-US" sz="1400" b="1" dirty="0"/>
        </a:p>
      </dgm:t>
    </dgm:pt>
    <dgm:pt modelId="{2DFA2610-2187-434A-B5DA-644AB0BF2CCC}" type="parTrans" cxnId="{BB7214FB-7E22-418B-A229-38113156B431}">
      <dgm:prSet/>
      <dgm:spPr/>
      <dgm:t>
        <a:bodyPr/>
        <a:lstStyle/>
        <a:p>
          <a:endParaRPr lang="en-US" sz="3200"/>
        </a:p>
      </dgm:t>
    </dgm:pt>
    <dgm:pt modelId="{55CB40CB-C022-4C6A-B12F-D9CC3E2D206A}" type="sibTrans" cxnId="{BB7214FB-7E22-418B-A229-38113156B431}">
      <dgm:prSet/>
      <dgm:spPr/>
      <dgm:t>
        <a:bodyPr/>
        <a:lstStyle/>
        <a:p>
          <a:endParaRPr lang="en-US" sz="3200"/>
        </a:p>
      </dgm:t>
    </dgm:pt>
    <dgm:pt modelId="{29279EC3-8402-4DEB-958A-533E3B036D9C}">
      <dgm:prSet phldrT="[Text]" custT="1"/>
      <dgm:spPr/>
      <dgm:t>
        <a:bodyPr/>
        <a:lstStyle/>
        <a:p>
          <a:r>
            <a:rPr lang="id-ID" sz="1400" b="1" dirty="0" smtClean="0"/>
            <a:t>PSAK 104 Akuntansi </a:t>
          </a:r>
          <a:r>
            <a:rPr lang="id-ID" sz="1400" b="1" dirty="0" err="1" smtClean="0"/>
            <a:t>Istishna</a:t>
          </a:r>
          <a:r>
            <a:rPr lang="id-ID" sz="1400" b="1" dirty="0" smtClean="0"/>
            <a:t>’</a:t>
          </a:r>
          <a:endParaRPr lang="en-US" sz="1400" b="1" dirty="0"/>
        </a:p>
      </dgm:t>
    </dgm:pt>
    <dgm:pt modelId="{C10F8B4E-579E-41D8-8883-A620330C6D98}" type="parTrans" cxnId="{33C33348-5091-4480-B34D-9F5388E366F2}">
      <dgm:prSet/>
      <dgm:spPr/>
      <dgm:t>
        <a:bodyPr/>
        <a:lstStyle/>
        <a:p>
          <a:endParaRPr lang="en-US" sz="3200"/>
        </a:p>
      </dgm:t>
    </dgm:pt>
    <dgm:pt modelId="{653A4856-C2F1-48F2-AF75-D0E202AA1637}" type="sibTrans" cxnId="{33C33348-5091-4480-B34D-9F5388E366F2}">
      <dgm:prSet/>
      <dgm:spPr/>
      <dgm:t>
        <a:bodyPr/>
        <a:lstStyle/>
        <a:p>
          <a:endParaRPr lang="en-US" sz="3200"/>
        </a:p>
      </dgm:t>
    </dgm:pt>
    <dgm:pt modelId="{432898FA-D26E-48C2-B4A8-7122FBDA89AC}">
      <dgm:prSet phldrT="[Text]" custT="1"/>
      <dgm:spPr/>
      <dgm:t>
        <a:bodyPr/>
        <a:lstStyle/>
        <a:p>
          <a:r>
            <a:rPr lang="id-ID" sz="1400" b="1" dirty="0" smtClean="0"/>
            <a:t>PSAK 105 Akuntansi </a:t>
          </a:r>
          <a:r>
            <a:rPr lang="id-ID" sz="1400" b="1" dirty="0" err="1" smtClean="0"/>
            <a:t>Mudharabah</a:t>
          </a:r>
          <a:endParaRPr lang="en-US" sz="1400" b="1" dirty="0"/>
        </a:p>
      </dgm:t>
    </dgm:pt>
    <dgm:pt modelId="{ECB6D03D-0ADF-4A0B-B044-772F9DE8948F}" type="parTrans" cxnId="{D65A7876-5AB1-468B-9FCA-5A451BC5A2F1}">
      <dgm:prSet/>
      <dgm:spPr/>
      <dgm:t>
        <a:bodyPr/>
        <a:lstStyle/>
        <a:p>
          <a:endParaRPr lang="en-US" sz="3200"/>
        </a:p>
      </dgm:t>
    </dgm:pt>
    <dgm:pt modelId="{507AB12F-0A1D-49FE-84CE-98104BDB1DBA}" type="sibTrans" cxnId="{D65A7876-5AB1-468B-9FCA-5A451BC5A2F1}">
      <dgm:prSet/>
      <dgm:spPr/>
      <dgm:t>
        <a:bodyPr/>
        <a:lstStyle/>
        <a:p>
          <a:endParaRPr lang="en-US" sz="3200"/>
        </a:p>
      </dgm:t>
    </dgm:pt>
    <dgm:pt modelId="{8D6ACCBA-63ED-489E-BB4F-BB80994FAD0E}">
      <dgm:prSet phldrT="[Text]" custT="1"/>
      <dgm:spPr/>
      <dgm:t>
        <a:bodyPr/>
        <a:lstStyle/>
        <a:p>
          <a:r>
            <a:rPr lang="id-ID" sz="1400" b="1" dirty="0" smtClean="0"/>
            <a:t>PSAK 106 Akuntansi </a:t>
          </a:r>
          <a:r>
            <a:rPr lang="id-ID" sz="1400" b="1" dirty="0" err="1" smtClean="0"/>
            <a:t>Musyarakah</a:t>
          </a:r>
          <a:endParaRPr lang="en-US" sz="1400" b="1" dirty="0"/>
        </a:p>
      </dgm:t>
    </dgm:pt>
    <dgm:pt modelId="{384F4AEF-C99B-4596-8594-E4BF6F7A2E9C}" type="parTrans" cxnId="{C6B5FB14-2F56-46A8-A1E1-A73B624DED84}">
      <dgm:prSet/>
      <dgm:spPr/>
      <dgm:t>
        <a:bodyPr/>
        <a:lstStyle/>
        <a:p>
          <a:endParaRPr lang="en-US" sz="3200"/>
        </a:p>
      </dgm:t>
    </dgm:pt>
    <dgm:pt modelId="{51EF33A5-10D8-40D2-A244-85587FE671FB}" type="sibTrans" cxnId="{C6B5FB14-2F56-46A8-A1E1-A73B624DED84}">
      <dgm:prSet/>
      <dgm:spPr/>
      <dgm:t>
        <a:bodyPr/>
        <a:lstStyle/>
        <a:p>
          <a:endParaRPr lang="en-US" sz="3200"/>
        </a:p>
      </dgm:t>
    </dgm:pt>
    <dgm:pt modelId="{9C419E2B-3778-4DF6-BB44-4BFCCE210740}">
      <dgm:prSet phldrT="[Text]" custT="1"/>
      <dgm:spPr/>
      <dgm:t>
        <a:bodyPr/>
        <a:lstStyle/>
        <a:p>
          <a:r>
            <a:rPr lang="id-ID" sz="1400" b="1" dirty="0" smtClean="0"/>
            <a:t>PSAK 107 Akuntansi </a:t>
          </a:r>
          <a:r>
            <a:rPr lang="id-ID" sz="1400" b="1" dirty="0" err="1" smtClean="0"/>
            <a:t>Ijarah</a:t>
          </a:r>
          <a:endParaRPr lang="en-US" sz="1400" b="1" dirty="0"/>
        </a:p>
      </dgm:t>
    </dgm:pt>
    <dgm:pt modelId="{2278E768-5BE3-4FFB-B6CE-195FE0C4D996}" type="parTrans" cxnId="{A32E18F9-0744-4D3B-A233-3EA3895423E5}">
      <dgm:prSet/>
      <dgm:spPr/>
      <dgm:t>
        <a:bodyPr/>
        <a:lstStyle/>
        <a:p>
          <a:endParaRPr lang="en-US" sz="3200"/>
        </a:p>
      </dgm:t>
    </dgm:pt>
    <dgm:pt modelId="{23FA81B1-BB8E-4552-92BC-D404CA5D22BA}" type="sibTrans" cxnId="{A32E18F9-0744-4D3B-A233-3EA3895423E5}">
      <dgm:prSet/>
      <dgm:spPr/>
      <dgm:t>
        <a:bodyPr/>
        <a:lstStyle/>
        <a:p>
          <a:endParaRPr lang="en-US" sz="3200"/>
        </a:p>
      </dgm:t>
    </dgm:pt>
    <dgm:pt modelId="{B96D4AEC-8F78-4876-B17E-5ED9CDF8CDE8}">
      <dgm:prSet phldrT="[Text]" custT="1"/>
      <dgm:spPr/>
      <dgm:t>
        <a:bodyPr/>
        <a:lstStyle/>
        <a:p>
          <a:r>
            <a:rPr lang="id-ID" sz="1400" b="1" dirty="0" smtClean="0"/>
            <a:t>PSAK 108 Akuntansi Transaksi Asuransi Syariah</a:t>
          </a:r>
          <a:endParaRPr lang="en-US" sz="1400" b="1" dirty="0"/>
        </a:p>
      </dgm:t>
    </dgm:pt>
    <dgm:pt modelId="{17D61EFA-CEB6-4235-8AEC-5428FD97B8B8}" type="parTrans" cxnId="{EEEAFDB0-F879-44BC-962A-1353952E7764}">
      <dgm:prSet/>
      <dgm:spPr/>
      <dgm:t>
        <a:bodyPr/>
        <a:lstStyle/>
        <a:p>
          <a:endParaRPr lang="en-US" sz="3200"/>
        </a:p>
      </dgm:t>
    </dgm:pt>
    <dgm:pt modelId="{49D3244A-BF10-40E9-92AD-CFD014425CDF}" type="sibTrans" cxnId="{EEEAFDB0-F879-44BC-962A-1353952E7764}">
      <dgm:prSet/>
      <dgm:spPr/>
      <dgm:t>
        <a:bodyPr/>
        <a:lstStyle/>
        <a:p>
          <a:endParaRPr lang="en-US" sz="3200"/>
        </a:p>
      </dgm:t>
    </dgm:pt>
    <dgm:pt modelId="{4A0767D5-B399-4BF1-87B5-F09155F2F1FE}">
      <dgm:prSet phldrT="[Text]" custT="1"/>
      <dgm:spPr/>
      <dgm:t>
        <a:bodyPr/>
        <a:lstStyle/>
        <a:p>
          <a:r>
            <a:rPr lang="id-ID" sz="1400" b="1" dirty="0" smtClean="0"/>
            <a:t>PSAK 109 Akuntansi Zakat </a:t>
          </a:r>
          <a:r>
            <a:rPr lang="id-ID" sz="1400" b="1" dirty="0" err="1" smtClean="0"/>
            <a:t>Infaq</a:t>
          </a:r>
          <a:r>
            <a:rPr lang="id-ID" sz="1400" b="1" dirty="0" smtClean="0"/>
            <a:t> dan </a:t>
          </a:r>
          <a:r>
            <a:rPr lang="id-ID" sz="1400" b="1" dirty="0" err="1" smtClean="0"/>
            <a:t>Shadaqah</a:t>
          </a:r>
          <a:endParaRPr lang="en-US" sz="1400" b="1" dirty="0"/>
        </a:p>
      </dgm:t>
    </dgm:pt>
    <dgm:pt modelId="{D67ADB7B-E756-4177-8E6A-C1C512FBE9C3}" type="parTrans" cxnId="{A5E46624-237E-4280-BC4E-6A1A60BC3A96}">
      <dgm:prSet/>
      <dgm:spPr/>
      <dgm:t>
        <a:bodyPr/>
        <a:lstStyle/>
        <a:p>
          <a:endParaRPr lang="en-US" sz="3200"/>
        </a:p>
      </dgm:t>
    </dgm:pt>
    <dgm:pt modelId="{17C1A1C9-D7D9-427C-A4A7-C8F625A4EEB1}" type="sibTrans" cxnId="{A5E46624-237E-4280-BC4E-6A1A60BC3A96}">
      <dgm:prSet/>
      <dgm:spPr/>
      <dgm:t>
        <a:bodyPr/>
        <a:lstStyle/>
        <a:p>
          <a:endParaRPr lang="en-US" sz="3200"/>
        </a:p>
      </dgm:t>
    </dgm:pt>
    <dgm:pt modelId="{693DC990-62ED-4671-B6F1-9F34FE647C1F}">
      <dgm:prSet phldrT="[Text]" custT="1"/>
      <dgm:spPr/>
      <dgm:t>
        <a:bodyPr/>
        <a:lstStyle/>
        <a:p>
          <a:r>
            <a:rPr lang="id-ID" sz="1400" b="1" dirty="0" smtClean="0"/>
            <a:t>PSAK 110 Akuntansi </a:t>
          </a:r>
          <a:r>
            <a:rPr lang="id-ID" sz="1400" b="1" dirty="0" err="1" smtClean="0"/>
            <a:t>Sukuk</a:t>
          </a:r>
          <a:endParaRPr lang="en-US" sz="1400" b="1" dirty="0"/>
        </a:p>
      </dgm:t>
    </dgm:pt>
    <dgm:pt modelId="{5BEA30C5-35BD-4601-A685-A700586FBE25}" type="parTrans" cxnId="{6241E456-14A7-4CE6-8640-D5C8CAD1C9BB}">
      <dgm:prSet/>
      <dgm:spPr/>
      <dgm:t>
        <a:bodyPr/>
        <a:lstStyle/>
        <a:p>
          <a:endParaRPr lang="en-US" sz="3200"/>
        </a:p>
      </dgm:t>
    </dgm:pt>
    <dgm:pt modelId="{BF220240-AD27-44BB-84E0-5667B3211461}" type="sibTrans" cxnId="{6241E456-14A7-4CE6-8640-D5C8CAD1C9BB}">
      <dgm:prSet/>
      <dgm:spPr/>
      <dgm:t>
        <a:bodyPr/>
        <a:lstStyle/>
        <a:p>
          <a:endParaRPr lang="en-US" sz="3200"/>
        </a:p>
      </dgm:t>
    </dgm:pt>
    <dgm:pt modelId="{B7AC3B16-9B03-41E0-8CA8-403AB577C34B}" type="pres">
      <dgm:prSet presAssocID="{8938C388-7A27-453A-A0B5-9228C2BE0C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977A7-CAB3-4AEA-9C23-FB85CA7DC5C4}" type="pres">
      <dgm:prSet presAssocID="{6CFF21AA-891D-471E-A574-411D33A4BB00}" presName="composite" presStyleCnt="0"/>
      <dgm:spPr/>
    </dgm:pt>
    <dgm:pt modelId="{9E519A56-2F8E-44E1-8BAF-5DEC6C85142C}" type="pres">
      <dgm:prSet presAssocID="{6CFF21AA-891D-471E-A574-411D33A4BB00}" presName="rect1" presStyleLbl="tr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3976A-B70A-4E18-ACDA-9A088603DA1D}" type="pres">
      <dgm:prSet presAssocID="{6CFF21AA-891D-471E-A574-411D33A4BB00}" presName="rect2" presStyleLbl="fgImgPlace1" presStyleIdx="0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91EDE137-E50A-427C-BD99-C6E5E3B85EC0}" type="pres">
      <dgm:prSet presAssocID="{A99FA370-2DF3-4A35-A1FA-62BDB7E1D8D1}" presName="sibTrans" presStyleCnt="0"/>
      <dgm:spPr/>
    </dgm:pt>
    <dgm:pt modelId="{87166A26-D478-4EA0-946F-FF7621A92CE5}" type="pres">
      <dgm:prSet presAssocID="{A96AA320-67DA-41C5-BD2F-5A62F0B14D47}" presName="composite" presStyleCnt="0"/>
      <dgm:spPr/>
    </dgm:pt>
    <dgm:pt modelId="{DDDC78B8-8D28-4D91-B798-76830B32E4C1}" type="pres">
      <dgm:prSet presAssocID="{A96AA320-67DA-41C5-BD2F-5A62F0B14D47}" presName="rect1" presStyleLbl="tr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999D8-65D4-4FEB-8E5A-A386F7B3E1A5}" type="pres">
      <dgm:prSet presAssocID="{A96AA320-67DA-41C5-BD2F-5A62F0B14D47}" presName="rect2" presStyleLbl="fgImgPlace1" presStyleIdx="1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AFCDD501-A393-46C9-BE55-9B43B9393252}" type="pres">
      <dgm:prSet presAssocID="{3BEA2858-635B-4E80-9369-66A7E70544FD}" presName="sibTrans" presStyleCnt="0"/>
      <dgm:spPr/>
    </dgm:pt>
    <dgm:pt modelId="{80E06AAD-A6E9-4230-A06B-C3A2227B9349}" type="pres">
      <dgm:prSet presAssocID="{C66FECA0-0DA2-42DA-9AC0-AC953696BBC7}" presName="composite" presStyleCnt="0"/>
      <dgm:spPr/>
    </dgm:pt>
    <dgm:pt modelId="{AEF8E719-031B-4034-946E-53734A98B585}" type="pres">
      <dgm:prSet presAssocID="{C66FECA0-0DA2-42DA-9AC0-AC953696BBC7}" presName="rect1" presStyleLbl="tr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721C9-143F-4B79-947A-188A4C304237}" type="pres">
      <dgm:prSet presAssocID="{C66FECA0-0DA2-42DA-9AC0-AC953696BBC7}" presName="rect2" presStyleLbl="fgImgPlace1" presStyleIdx="2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E09FA635-332A-4027-AD8C-78231FD707BC}" type="pres">
      <dgm:prSet presAssocID="{EE8BA5E7-9753-4142-96AA-DF854D2EA41F}" presName="sibTrans" presStyleCnt="0"/>
      <dgm:spPr/>
    </dgm:pt>
    <dgm:pt modelId="{B25D5694-514F-4B61-BC03-21C35C3CB387}" type="pres">
      <dgm:prSet presAssocID="{354D448B-C92F-4B6A-840E-18793EF69A92}" presName="composite" presStyleCnt="0"/>
      <dgm:spPr/>
    </dgm:pt>
    <dgm:pt modelId="{1C167C60-39EC-47F5-B711-0ACA1000CEBF}" type="pres">
      <dgm:prSet presAssocID="{354D448B-C92F-4B6A-840E-18793EF69A92}" presName="rect1" presStyleLbl="tr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8AC97-87D9-4D83-ACE3-1250CB1A8ED5}" type="pres">
      <dgm:prSet presAssocID="{354D448B-C92F-4B6A-840E-18793EF69A92}" presName="rect2" presStyleLbl="fgImgPlace1" presStyleIdx="3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174B1F49-CDA4-40A6-B0CE-6995C3CB999B}" type="pres">
      <dgm:prSet presAssocID="{55CB40CB-C022-4C6A-B12F-D9CC3E2D206A}" presName="sibTrans" presStyleCnt="0"/>
      <dgm:spPr/>
    </dgm:pt>
    <dgm:pt modelId="{72464C24-50DB-428A-B304-98B31F1202C7}" type="pres">
      <dgm:prSet presAssocID="{29279EC3-8402-4DEB-958A-533E3B036D9C}" presName="composite" presStyleCnt="0"/>
      <dgm:spPr/>
    </dgm:pt>
    <dgm:pt modelId="{8990F605-0B0D-48EE-BE1F-317378EE1A5C}" type="pres">
      <dgm:prSet presAssocID="{29279EC3-8402-4DEB-958A-533E3B036D9C}" presName="rect1" presStyleLbl="tr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1B387-D2AF-472D-BAF9-F75FFC394AAA}" type="pres">
      <dgm:prSet presAssocID="{29279EC3-8402-4DEB-958A-533E3B036D9C}" presName="rect2" presStyleLbl="fgImgPlace1" presStyleIdx="4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E2007AD4-5351-4112-8782-7FD00459B8B4}" type="pres">
      <dgm:prSet presAssocID="{653A4856-C2F1-48F2-AF75-D0E202AA1637}" presName="sibTrans" presStyleCnt="0"/>
      <dgm:spPr/>
    </dgm:pt>
    <dgm:pt modelId="{0E60DD82-F676-4E0A-87E7-CFAD18210600}" type="pres">
      <dgm:prSet presAssocID="{432898FA-D26E-48C2-B4A8-7122FBDA89AC}" presName="composite" presStyleCnt="0"/>
      <dgm:spPr/>
    </dgm:pt>
    <dgm:pt modelId="{7F60E91B-8273-4D5C-938F-30342B75C1EE}" type="pres">
      <dgm:prSet presAssocID="{432898FA-D26E-48C2-B4A8-7122FBDA89AC}" presName="rect1" presStyleLbl="tr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B0EC1-FF07-45A6-9636-BDCAC1167514}" type="pres">
      <dgm:prSet presAssocID="{432898FA-D26E-48C2-B4A8-7122FBDA89AC}" presName="rect2" presStyleLbl="fgImgPlace1" presStyleIdx="5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DC42A89E-5837-4115-ADF7-D94339D718E4}" type="pres">
      <dgm:prSet presAssocID="{507AB12F-0A1D-49FE-84CE-98104BDB1DBA}" presName="sibTrans" presStyleCnt="0"/>
      <dgm:spPr/>
    </dgm:pt>
    <dgm:pt modelId="{E5BAE9EC-5F0E-4682-B83D-20BC7A9E969A}" type="pres">
      <dgm:prSet presAssocID="{8D6ACCBA-63ED-489E-BB4F-BB80994FAD0E}" presName="composite" presStyleCnt="0"/>
      <dgm:spPr/>
    </dgm:pt>
    <dgm:pt modelId="{5FAF949C-047B-4B19-B45A-440C4C61DF7F}" type="pres">
      <dgm:prSet presAssocID="{8D6ACCBA-63ED-489E-BB4F-BB80994FAD0E}" presName="rect1" presStyleLbl="tr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56105-AD02-419F-9E9C-B9366A5A5D0A}" type="pres">
      <dgm:prSet presAssocID="{8D6ACCBA-63ED-489E-BB4F-BB80994FAD0E}" presName="rect2" presStyleLbl="fgImgPlace1" presStyleIdx="6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7CED7D93-9C49-4DEF-B291-9DCE302EE6E4}" type="pres">
      <dgm:prSet presAssocID="{51EF33A5-10D8-40D2-A244-85587FE671FB}" presName="sibTrans" presStyleCnt="0"/>
      <dgm:spPr/>
    </dgm:pt>
    <dgm:pt modelId="{98B076EC-1E03-432E-AB15-6D057DF48F09}" type="pres">
      <dgm:prSet presAssocID="{9C419E2B-3778-4DF6-BB44-4BFCCE210740}" presName="composite" presStyleCnt="0"/>
      <dgm:spPr/>
    </dgm:pt>
    <dgm:pt modelId="{40197930-4DD6-4149-9DCC-40F99B7851D1}" type="pres">
      <dgm:prSet presAssocID="{9C419E2B-3778-4DF6-BB44-4BFCCE210740}" presName="rect1" presStyleLbl="tr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D6C22-2D83-4F2F-A7CB-9EEA211FD7BF}" type="pres">
      <dgm:prSet presAssocID="{9C419E2B-3778-4DF6-BB44-4BFCCE210740}" presName="rect2" presStyleLbl="fgImgPlace1" presStyleIdx="7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2567DA0B-13DE-4521-9A1E-8F30783E57AD}" type="pres">
      <dgm:prSet presAssocID="{23FA81B1-BB8E-4552-92BC-D404CA5D22BA}" presName="sibTrans" presStyleCnt="0"/>
      <dgm:spPr/>
    </dgm:pt>
    <dgm:pt modelId="{ABD2E2F3-18FD-4E66-9D13-060A44BC9668}" type="pres">
      <dgm:prSet presAssocID="{B96D4AEC-8F78-4876-B17E-5ED9CDF8CDE8}" presName="composite" presStyleCnt="0"/>
      <dgm:spPr/>
    </dgm:pt>
    <dgm:pt modelId="{CD01D5BF-9D17-48C7-A253-99E87B9AE2F6}" type="pres">
      <dgm:prSet presAssocID="{B96D4AEC-8F78-4876-B17E-5ED9CDF8CDE8}" presName="rect1" presStyleLbl="tr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A7114-0FEF-4F26-B50B-8FF5BEA46685}" type="pres">
      <dgm:prSet presAssocID="{B96D4AEC-8F78-4876-B17E-5ED9CDF8CDE8}" presName="rect2" presStyleLbl="fgImgPlace1" presStyleIdx="8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9738C220-DE14-47B5-9EBD-DEDC105C9483}" type="pres">
      <dgm:prSet presAssocID="{49D3244A-BF10-40E9-92AD-CFD014425CDF}" presName="sibTrans" presStyleCnt="0"/>
      <dgm:spPr/>
    </dgm:pt>
    <dgm:pt modelId="{BF813D41-5F5C-44DC-B646-D4CFAA547285}" type="pres">
      <dgm:prSet presAssocID="{4A0767D5-B399-4BF1-87B5-F09155F2F1FE}" presName="composite" presStyleCnt="0"/>
      <dgm:spPr/>
    </dgm:pt>
    <dgm:pt modelId="{4043AF87-9900-4521-AC31-0E3FF20E0D6A}" type="pres">
      <dgm:prSet presAssocID="{4A0767D5-B399-4BF1-87B5-F09155F2F1FE}" presName="rect1" presStyleLbl="tr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9DF7E-5A1A-4B1B-8356-1AED5550F0EA}" type="pres">
      <dgm:prSet presAssocID="{4A0767D5-B399-4BF1-87B5-F09155F2F1FE}" presName="rect2" presStyleLbl="fgImgPlace1" presStyleIdx="9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FD9D6B09-C1A1-4641-8E97-80F5470D99F8}" type="pres">
      <dgm:prSet presAssocID="{17C1A1C9-D7D9-427C-A4A7-C8F625A4EEB1}" presName="sibTrans" presStyleCnt="0"/>
      <dgm:spPr/>
    </dgm:pt>
    <dgm:pt modelId="{303E03B4-B8D1-484D-8C62-6C916BE89436}" type="pres">
      <dgm:prSet presAssocID="{693DC990-62ED-4671-B6F1-9F34FE647C1F}" presName="composite" presStyleCnt="0"/>
      <dgm:spPr/>
    </dgm:pt>
    <dgm:pt modelId="{2B8385B6-DF85-44B5-8EDD-53561B94C5E4}" type="pres">
      <dgm:prSet presAssocID="{693DC990-62ED-4671-B6F1-9F34FE647C1F}" presName="rect1" presStyleLbl="tr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19489-502C-4E50-855F-45BD6D159B88}" type="pres">
      <dgm:prSet presAssocID="{693DC990-62ED-4671-B6F1-9F34FE647C1F}" presName="rect2" presStyleLbl="fgImgPlace1" presStyleIdx="10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</dgm:ptLst>
  <dgm:cxnLst>
    <dgm:cxn modelId="{EEEAFDB0-F879-44BC-962A-1353952E7764}" srcId="{8938C388-7A27-453A-A0B5-9228C2BE0CE1}" destId="{B96D4AEC-8F78-4876-B17E-5ED9CDF8CDE8}" srcOrd="8" destOrd="0" parTransId="{17D61EFA-CEB6-4235-8AEC-5428FD97B8B8}" sibTransId="{49D3244A-BF10-40E9-92AD-CFD014425CDF}"/>
    <dgm:cxn modelId="{6241E456-14A7-4CE6-8640-D5C8CAD1C9BB}" srcId="{8938C388-7A27-453A-A0B5-9228C2BE0CE1}" destId="{693DC990-62ED-4671-B6F1-9F34FE647C1F}" srcOrd="10" destOrd="0" parTransId="{5BEA30C5-35BD-4601-A685-A700586FBE25}" sibTransId="{BF220240-AD27-44BB-84E0-5667B3211461}"/>
    <dgm:cxn modelId="{A32E18F9-0744-4D3B-A233-3EA3895423E5}" srcId="{8938C388-7A27-453A-A0B5-9228C2BE0CE1}" destId="{9C419E2B-3778-4DF6-BB44-4BFCCE210740}" srcOrd="7" destOrd="0" parTransId="{2278E768-5BE3-4FFB-B6CE-195FE0C4D996}" sibTransId="{23FA81B1-BB8E-4552-92BC-D404CA5D22BA}"/>
    <dgm:cxn modelId="{9CCE6FC6-4D65-4922-8088-043D8985A6B8}" type="presOf" srcId="{C66FECA0-0DA2-42DA-9AC0-AC953696BBC7}" destId="{AEF8E719-031B-4034-946E-53734A98B585}" srcOrd="0" destOrd="0" presId="urn:microsoft.com/office/officeart/2008/layout/PictureStrips"/>
    <dgm:cxn modelId="{68ABEF11-F3E8-4B19-BF75-03DAEB4E1E16}" srcId="{8938C388-7A27-453A-A0B5-9228C2BE0CE1}" destId="{6CFF21AA-891D-471E-A574-411D33A4BB00}" srcOrd="0" destOrd="0" parTransId="{1E80FF37-7C27-4E15-91B2-98A25F760B10}" sibTransId="{A99FA370-2DF3-4A35-A1FA-62BDB7E1D8D1}"/>
    <dgm:cxn modelId="{111FFC64-6BB5-46FF-8F7A-87AFB6129480}" type="presOf" srcId="{B96D4AEC-8F78-4876-B17E-5ED9CDF8CDE8}" destId="{CD01D5BF-9D17-48C7-A253-99E87B9AE2F6}" srcOrd="0" destOrd="0" presId="urn:microsoft.com/office/officeart/2008/layout/PictureStrips"/>
    <dgm:cxn modelId="{BB7214FB-7E22-418B-A229-38113156B431}" srcId="{8938C388-7A27-453A-A0B5-9228C2BE0CE1}" destId="{354D448B-C92F-4B6A-840E-18793EF69A92}" srcOrd="3" destOrd="0" parTransId="{2DFA2610-2187-434A-B5DA-644AB0BF2CCC}" sibTransId="{55CB40CB-C022-4C6A-B12F-D9CC3E2D206A}"/>
    <dgm:cxn modelId="{35F3D768-BF37-4EF2-A66B-B7C4A84D7BEF}" type="presOf" srcId="{8938C388-7A27-453A-A0B5-9228C2BE0CE1}" destId="{B7AC3B16-9B03-41E0-8CA8-403AB577C34B}" srcOrd="0" destOrd="0" presId="urn:microsoft.com/office/officeart/2008/layout/PictureStrips"/>
    <dgm:cxn modelId="{FC402827-43D7-4192-BCB0-1ED3B68D79C9}" type="presOf" srcId="{432898FA-D26E-48C2-B4A8-7122FBDA89AC}" destId="{7F60E91B-8273-4D5C-938F-30342B75C1EE}" srcOrd="0" destOrd="0" presId="urn:microsoft.com/office/officeart/2008/layout/PictureStrips"/>
    <dgm:cxn modelId="{35749119-2A21-4427-894B-3CA49661071C}" type="presOf" srcId="{4A0767D5-B399-4BF1-87B5-F09155F2F1FE}" destId="{4043AF87-9900-4521-AC31-0E3FF20E0D6A}" srcOrd="0" destOrd="0" presId="urn:microsoft.com/office/officeart/2008/layout/PictureStrips"/>
    <dgm:cxn modelId="{82F7C331-A56A-4726-8CF2-C9536062EF58}" type="presOf" srcId="{A96AA320-67DA-41C5-BD2F-5A62F0B14D47}" destId="{DDDC78B8-8D28-4D91-B798-76830B32E4C1}" srcOrd="0" destOrd="0" presId="urn:microsoft.com/office/officeart/2008/layout/PictureStrips"/>
    <dgm:cxn modelId="{A833DAD9-F15F-4F54-AA41-25E69D5DFE8E}" srcId="{8938C388-7A27-453A-A0B5-9228C2BE0CE1}" destId="{A96AA320-67DA-41C5-BD2F-5A62F0B14D47}" srcOrd="1" destOrd="0" parTransId="{3314C6BE-D2E1-49D0-A66D-40086FA14330}" sibTransId="{3BEA2858-635B-4E80-9369-66A7E70544FD}"/>
    <dgm:cxn modelId="{3733A643-8564-4B50-9BAE-E593FF51E8F1}" type="presOf" srcId="{6CFF21AA-891D-471E-A574-411D33A4BB00}" destId="{9E519A56-2F8E-44E1-8BAF-5DEC6C85142C}" srcOrd="0" destOrd="0" presId="urn:microsoft.com/office/officeart/2008/layout/PictureStrips"/>
    <dgm:cxn modelId="{6FFEA483-D404-4322-A8B1-0C88EBB852E5}" srcId="{8938C388-7A27-453A-A0B5-9228C2BE0CE1}" destId="{C66FECA0-0DA2-42DA-9AC0-AC953696BBC7}" srcOrd="2" destOrd="0" parTransId="{30060942-0E73-4CDD-8675-F4413105206E}" sibTransId="{EE8BA5E7-9753-4142-96AA-DF854D2EA41F}"/>
    <dgm:cxn modelId="{C6B5FB14-2F56-46A8-A1E1-A73B624DED84}" srcId="{8938C388-7A27-453A-A0B5-9228C2BE0CE1}" destId="{8D6ACCBA-63ED-489E-BB4F-BB80994FAD0E}" srcOrd="6" destOrd="0" parTransId="{384F4AEF-C99B-4596-8594-E4BF6F7A2E9C}" sibTransId="{51EF33A5-10D8-40D2-A244-85587FE671FB}"/>
    <dgm:cxn modelId="{A5E46624-237E-4280-BC4E-6A1A60BC3A96}" srcId="{8938C388-7A27-453A-A0B5-9228C2BE0CE1}" destId="{4A0767D5-B399-4BF1-87B5-F09155F2F1FE}" srcOrd="9" destOrd="0" parTransId="{D67ADB7B-E756-4177-8E6A-C1C512FBE9C3}" sibTransId="{17C1A1C9-D7D9-427C-A4A7-C8F625A4EEB1}"/>
    <dgm:cxn modelId="{BBD0031B-3A71-4EF3-B7E7-93CAB8A35F21}" type="presOf" srcId="{29279EC3-8402-4DEB-958A-533E3B036D9C}" destId="{8990F605-0B0D-48EE-BE1F-317378EE1A5C}" srcOrd="0" destOrd="0" presId="urn:microsoft.com/office/officeart/2008/layout/PictureStrips"/>
    <dgm:cxn modelId="{33C33348-5091-4480-B34D-9F5388E366F2}" srcId="{8938C388-7A27-453A-A0B5-9228C2BE0CE1}" destId="{29279EC3-8402-4DEB-958A-533E3B036D9C}" srcOrd="4" destOrd="0" parTransId="{C10F8B4E-579E-41D8-8883-A620330C6D98}" sibTransId="{653A4856-C2F1-48F2-AF75-D0E202AA1637}"/>
    <dgm:cxn modelId="{C31E2730-6C4E-48B6-BB0C-E105F4CF8AC6}" type="presOf" srcId="{354D448B-C92F-4B6A-840E-18793EF69A92}" destId="{1C167C60-39EC-47F5-B711-0ACA1000CEBF}" srcOrd="0" destOrd="0" presId="urn:microsoft.com/office/officeart/2008/layout/PictureStrips"/>
    <dgm:cxn modelId="{EE00E88F-D937-46D1-948A-C3BA16FD71CF}" type="presOf" srcId="{9C419E2B-3778-4DF6-BB44-4BFCCE210740}" destId="{40197930-4DD6-4149-9DCC-40F99B7851D1}" srcOrd="0" destOrd="0" presId="urn:microsoft.com/office/officeart/2008/layout/PictureStrips"/>
    <dgm:cxn modelId="{BD4AE4ED-6DC7-45F9-A7D6-461715486E8C}" type="presOf" srcId="{693DC990-62ED-4671-B6F1-9F34FE647C1F}" destId="{2B8385B6-DF85-44B5-8EDD-53561B94C5E4}" srcOrd="0" destOrd="0" presId="urn:microsoft.com/office/officeart/2008/layout/PictureStrips"/>
    <dgm:cxn modelId="{5786EAF9-EE66-4CD7-B440-9A46260FE301}" type="presOf" srcId="{8D6ACCBA-63ED-489E-BB4F-BB80994FAD0E}" destId="{5FAF949C-047B-4B19-B45A-440C4C61DF7F}" srcOrd="0" destOrd="0" presId="urn:microsoft.com/office/officeart/2008/layout/PictureStrips"/>
    <dgm:cxn modelId="{D65A7876-5AB1-468B-9FCA-5A451BC5A2F1}" srcId="{8938C388-7A27-453A-A0B5-9228C2BE0CE1}" destId="{432898FA-D26E-48C2-B4A8-7122FBDA89AC}" srcOrd="5" destOrd="0" parTransId="{ECB6D03D-0ADF-4A0B-B044-772F9DE8948F}" sibTransId="{507AB12F-0A1D-49FE-84CE-98104BDB1DBA}"/>
    <dgm:cxn modelId="{23C59480-8A39-458D-A544-C55D0ABC1E73}" type="presParOf" srcId="{B7AC3B16-9B03-41E0-8CA8-403AB577C34B}" destId="{D2E977A7-CAB3-4AEA-9C23-FB85CA7DC5C4}" srcOrd="0" destOrd="0" presId="urn:microsoft.com/office/officeart/2008/layout/PictureStrips"/>
    <dgm:cxn modelId="{2FFD8798-36E0-42C0-90A7-B52C6D890B92}" type="presParOf" srcId="{D2E977A7-CAB3-4AEA-9C23-FB85CA7DC5C4}" destId="{9E519A56-2F8E-44E1-8BAF-5DEC6C85142C}" srcOrd="0" destOrd="0" presId="urn:microsoft.com/office/officeart/2008/layout/PictureStrips"/>
    <dgm:cxn modelId="{A10B928B-44EA-42B3-834B-7C5656729182}" type="presParOf" srcId="{D2E977A7-CAB3-4AEA-9C23-FB85CA7DC5C4}" destId="{08E3976A-B70A-4E18-ACDA-9A088603DA1D}" srcOrd="1" destOrd="0" presId="urn:microsoft.com/office/officeart/2008/layout/PictureStrips"/>
    <dgm:cxn modelId="{61EF964B-8A18-4F0B-9452-04890FEA3CA6}" type="presParOf" srcId="{B7AC3B16-9B03-41E0-8CA8-403AB577C34B}" destId="{91EDE137-E50A-427C-BD99-C6E5E3B85EC0}" srcOrd="1" destOrd="0" presId="urn:microsoft.com/office/officeart/2008/layout/PictureStrips"/>
    <dgm:cxn modelId="{5F068BBB-FCEC-4033-B11A-EAF4D474069B}" type="presParOf" srcId="{B7AC3B16-9B03-41E0-8CA8-403AB577C34B}" destId="{87166A26-D478-4EA0-946F-FF7621A92CE5}" srcOrd="2" destOrd="0" presId="urn:microsoft.com/office/officeart/2008/layout/PictureStrips"/>
    <dgm:cxn modelId="{49CFB90F-93A4-4F93-9F3A-7F691B8B44BE}" type="presParOf" srcId="{87166A26-D478-4EA0-946F-FF7621A92CE5}" destId="{DDDC78B8-8D28-4D91-B798-76830B32E4C1}" srcOrd="0" destOrd="0" presId="urn:microsoft.com/office/officeart/2008/layout/PictureStrips"/>
    <dgm:cxn modelId="{B4917FA8-FDE9-43C5-88B5-912BCB6017DE}" type="presParOf" srcId="{87166A26-D478-4EA0-946F-FF7621A92CE5}" destId="{26A999D8-65D4-4FEB-8E5A-A386F7B3E1A5}" srcOrd="1" destOrd="0" presId="urn:microsoft.com/office/officeart/2008/layout/PictureStrips"/>
    <dgm:cxn modelId="{1B842DA2-DC3A-4B06-9EB2-07F1B0DE1DC3}" type="presParOf" srcId="{B7AC3B16-9B03-41E0-8CA8-403AB577C34B}" destId="{AFCDD501-A393-46C9-BE55-9B43B9393252}" srcOrd="3" destOrd="0" presId="urn:microsoft.com/office/officeart/2008/layout/PictureStrips"/>
    <dgm:cxn modelId="{F5DF6CC3-1BC2-4B1C-AEC6-216476FEDA3E}" type="presParOf" srcId="{B7AC3B16-9B03-41E0-8CA8-403AB577C34B}" destId="{80E06AAD-A6E9-4230-A06B-C3A2227B9349}" srcOrd="4" destOrd="0" presId="urn:microsoft.com/office/officeart/2008/layout/PictureStrips"/>
    <dgm:cxn modelId="{AF1D7598-1333-430C-A95E-1BC9B64DA986}" type="presParOf" srcId="{80E06AAD-A6E9-4230-A06B-C3A2227B9349}" destId="{AEF8E719-031B-4034-946E-53734A98B585}" srcOrd="0" destOrd="0" presId="urn:microsoft.com/office/officeart/2008/layout/PictureStrips"/>
    <dgm:cxn modelId="{ED8C84A3-2752-4AC9-BEFE-3345C8EFEBA1}" type="presParOf" srcId="{80E06AAD-A6E9-4230-A06B-C3A2227B9349}" destId="{AE1721C9-143F-4B79-947A-188A4C304237}" srcOrd="1" destOrd="0" presId="urn:microsoft.com/office/officeart/2008/layout/PictureStrips"/>
    <dgm:cxn modelId="{408651C2-C8AE-4709-A749-13EABBC4AAF8}" type="presParOf" srcId="{B7AC3B16-9B03-41E0-8CA8-403AB577C34B}" destId="{E09FA635-332A-4027-AD8C-78231FD707BC}" srcOrd="5" destOrd="0" presId="urn:microsoft.com/office/officeart/2008/layout/PictureStrips"/>
    <dgm:cxn modelId="{423AAEF7-EF1B-4C3D-B1D1-5AD0CD414246}" type="presParOf" srcId="{B7AC3B16-9B03-41E0-8CA8-403AB577C34B}" destId="{B25D5694-514F-4B61-BC03-21C35C3CB387}" srcOrd="6" destOrd="0" presId="urn:microsoft.com/office/officeart/2008/layout/PictureStrips"/>
    <dgm:cxn modelId="{A2173523-C26D-4065-8079-E403A6422E3D}" type="presParOf" srcId="{B25D5694-514F-4B61-BC03-21C35C3CB387}" destId="{1C167C60-39EC-47F5-B711-0ACA1000CEBF}" srcOrd="0" destOrd="0" presId="urn:microsoft.com/office/officeart/2008/layout/PictureStrips"/>
    <dgm:cxn modelId="{DB66BEBA-CFAE-4762-A2D9-2D59583C5986}" type="presParOf" srcId="{B25D5694-514F-4B61-BC03-21C35C3CB387}" destId="{1598AC97-87D9-4D83-ACE3-1250CB1A8ED5}" srcOrd="1" destOrd="0" presId="urn:microsoft.com/office/officeart/2008/layout/PictureStrips"/>
    <dgm:cxn modelId="{467A918A-330F-4DAF-A4A5-71DE3D372D9F}" type="presParOf" srcId="{B7AC3B16-9B03-41E0-8CA8-403AB577C34B}" destId="{174B1F49-CDA4-40A6-B0CE-6995C3CB999B}" srcOrd="7" destOrd="0" presId="urn:microsoft.com/office/officeart/2008/layout/PictureStrips"/>
    <dgm:cxn modelId="{41773B5A-0D95-495F-BA5E-5B10CFC2962A}" type="presParOf" srcId="{B7AC3B16-9B03-41E0-8CA8-403AB577C34B}" destId="{72464C24-50DB-428A-B304-98B31F1202C7}" srcOrd="8" destOrd="0" presId="urn:microsoft.com/office/officeart/2008/layout/PictureStrips"/>
    <dgm:cxn modelId="{4D562A97-FC02-48FB-9395-1161AFC554B0}" type="presParOf" srcId="{72464C24-50DB-428A-B304-98B31F1202C7}" destId="{8990F605-0B0D-48EE-BE1F-317378EE1A5C}" srcOrd="0" destOrd="0" presId="urn:microsoft.com/office/officeart/2008/layout/PictureStrips"/>
    <dgm:cxn modelId="{C2A1787E-6460-4C5C-9B07-7664B39FDC98}" type="presParOf" srcId="{72464C24-50DB-428A-B304-98B31F1202C7}" destId="{7651B387-D2AF-472D-BAF9-F75FFC394AAA}" srcOrd="1" destOrd="0" presId="urn:microsoft.com/office/officeart/2008/layout/PictureStrips"/>
    <dgm:cxn modelId="{9CFFBE7C-AA1D-401E-B4E8-3F5EDED0BF78}" type="presParOf" srcId="{B7AC3B16-9B03-41E0-8CA8-403AB577C34B}" destId="{E2007AD4-5351-4112-8782-7FD00459B8B4}" srcOrd="9" destOrd="0" presId="urn:microsoft.com/office/officeart/2008/layout/PictureStrips"/>
    <dgm:cxn modelId="{1539B3EE-C168-4026-92BA-E266CB637B8D}" type="presParOf" srcId="{B7AC3B16-9B03-41E0-8CA8-403AB577C34B}" destId="{0E60DD82-F676-4E0A-87E7-CFAD18210600}" srcOrd="10" destOrd="0" presId="urn:microsoft.com/office/officeart/2008/layout/PictureStrips"/>
    <dgm:cxn modelId="{EA9E0354-5F90-43F3-81ED-A28CB90B9FBA}" type="presParOf" srcId="{0E60DD82-F676-4E0A-87E7-CFAD18210600}" destId="{7F60E91B-8273-4D5C-938F-30342B75C1EE}" srcOrd="0" destOrd="0" presId="urn:microsoft.com/office/officeart/2008/layout/PictureStrips"/>
    <dgm:cxn modelId="{505700F2-D5A9-4B29-860A-5BC0E4DF7254}" type="presParOf" srcId="{0E60DD82-F676-4E0A-87E7-CFAD18210600}" destId="{716B0EC1-FF07-45A6-9636-BDCAC1167514}" srcOrd="1" destOrd="0" presId="urn:microsoft.com/office/officeart/2008/layout/PictureStrips"/>
    <dgm:cxn modelId="{0E1289C0-BA60-4271-9F5A-81030FF9CCE3}" type="presParOf" srcId="{B7AC3B16-9B03-41E0-8CA8-403AB577C34B}" destId="{DC42A89E-5837-4115-ADF7-D94339D718E4}" srcOrd="11" destOrd="0" presId="urn:microsoft.com/office/officeart/2008/layout/PictureStrips"/>
    <dgm:cxn modelId="{EE98CCAA-E0FF-422D-A37C-EEF2AC0C3F41}" type="presParOf" srcId="{B7AC3B16-9B03-41E0-8CA8-403AB577C34B}" destId="{E5BAE9EC-5F0E-4682-B83D-20BC7A9E969A}" srcOrd="12" destOrd="0" presId="urn:microsoft.com/office/officeart/2008/layout/PictureStrips"/>
    <dgm:cxn modelId="{FC9FC284-72E8-49B6-AB4A-58071B53A61E}" type="presParOf" srcId="{E5BAE9EC-5F0E-4682-B83D-20BC7A9E969A}" destId="{5FAF949C-047B-4B19-B45A-440C4C61DF7F}" srcOrd="0" destOrd="0" presId="urn:microsoft.com/office/officeart/2008/layout/PictureStrips"/>
    <dgm:cxn modelId="{2C8E7850-F203-454E-B510-43635822C45E}" type="presParOf" srcId="{E5BAE9EC-5F0E-4682-B83D-20BC7A9E969A}" destId="{16D56105-AD02-419F-9E9C-B9366A5A5D0A}" srcOrd="1" destOrd="0" presId="urn:microsoft.com/office/officeart/2008/layout/PictureStrips"/>
    <dgm:cxn modelId="{5FB427AF-EDBE-4FB4-82CB-5E00B1AD85C4}" type="presParOf" srcId="{B7AC3B16-9B03-41E0-8CA8-403AB577C34B}" destId="{7CED7D93-9C49-4DEF-B291-9DCE302EE6E4}" srcOrd="13" destOrd="0" presId="urn:microsoft.com/office/officeart/2008/layout/PictureStrips"/>
    <dgm:cxn modelId="{466CE007-B8E1-4866-B331-CE483EDBD6C6}" type="presParOf" srcId="{B7AC3B16-9B03-41E0-8CA8-403AB577C34B}" destId="{98B076EC-1E03-432E-AB15-6D057DF48F09}" srcOrd="14" destOrd="0" presId="urn:microsoft.com/office/officeart/2008/layout/PictureStrips"/>
    <dgm:cxn modelId="{8121D8A9-E6AE-4424-8647-D4FEFC797C53}" type="presParOf" srcId="{98B076EC-1E03-432E-AB15-6D057DF48F09}" destId="{40197930-4DD6-4149-9DCC-40F99B7851D1}" srcOrd="0" destOrd="0" presId="urn:microsoft.com/office/officeart/2008/layout/PictureStrips"/>
    <dgm:cxn modelId="{6337CA5D-025C-4824-B73E-B047DE81920B}" type="presParOf" srcId="{98B076EC-1E03-432E-AB15-6D057DF48F09}" destId="{B9ED6C22-2D83-4F2F-A7CB-9EEA211FD7BF}" srcOrd="1" destOrd="0" presId="urn:microsoft.com/office/officeart/2008/layout/PictureStrips"/>
    <dgm:cxn modelId="{07C25D4E-B13E-4CFF-8091-FFE712198134}" type="presParOf" srcId="{B7AC3B16-9B03-41E0-8CA8-403AB577C34B}" destId="{2567DA0B-13DE-4521-9A1E-8F30783E57AD}" srcOrd="15" destOrd="0" presId="urn:microsoft.com/office/officeart/2008/layout/PictureStrips"/>
    <dgm:cxn modelId="{1D16339B-42FE-4AD4-9B93-7245C478D0C5}" type="presParOf" srcId="{B7AC3B16-9B03-41E0-8CA8-403AB577C34B}" destId="{ABD2E2F3-18FD-4E66-9D13-060A44BC9668}" srcOrd="16" destOrd="0" presId="urn:microsoft.com/office/officeart/2008/layout/PictureStrips"/>
    <dgm:cxn modelId="{84DD61A3-801D-4C05-8096-BDB27D42B916}" type="presParOf" srcId="{ABD2E2F3-18FD-4E66-9D13-060A44BC9668}" destId="{CD01D5BF-9D17-48C7-A253-99E87B9AE2F6}" srcOrd="0" destOrd="0" presId="urn:microsoft.com/office/officeart/2008/layout/PictureStrips"/>
    <dgm:cxn modelId="{16EBF8D8-42E7-489E-A732-72BA0A0A7587}" type="presParOf" srcId="{ABD2E2F3-18FD-4E66-9D13-060A44BC9668}" destId="{492A7114-0FEF-4F26-B50B-8FF5BEA46685}" srcOrd="1" destOrd="0" presId="urn:microsoft.com/office/officeart/2008/layout/PictureStrips"/>
    <dgm:cxn modelId="{067B4663-9B20-4DAA-A061-9E41A5E3DE8B}" type="presParOf" srcId="{B7AC3B16-9B03-41E0-8CA8-403AB577C34B}" destId="{9738C220-DE14-47B5-9EBD-DEDC105C9483}" srcOrd="17" destOrd="0" presId="urn:microsoft.com/office/officeart/2008/layout/PictureStrips"/>
    <dgm:cxn modelId="{24CB2EBA-069A-41E7-9CD8-D8346B63CBFB}" type="presParOf" srcId="{B7AC3B16-9B03-41E0-8CA8-403AB577C34B}" destId="{BF813D41-5F5C-44DC-B646-D4CFAA547285}" srcOrd="18" destOrd="0" presId="urn:microsoft.com/office/officeart/2008/layout/PictureStrips"/>
    <dgm:cxn modelId="{798609CF-484C-49DF-96BD-D1CA0AEA6526}" type="presParOf" srcId="{BF813D41-5F5C-44DC-B646-D4CFAA547285}" destId="{4043AF87-9900-4521-AC31-0E3FF20E0D6A}" srcOrd="0" destOrd="0" presId="urn:microsoft.com/office/officeart/2008/layout/PictureStrips"/>
    <dgm:cxn modelId="{0C695315-9B23-4187-9397-6CC776EAB062}" type="presParOf" srcId="{BF813D41-5F5C-44DC-B646-D4CFAA547285}" destId="{0409DF7E-5A1A-4B1B-8356-1AED5550F0EA}" srcOrd="1" destOrd="0" presId="urn:microsoft.com/office/officeart/2008/layout/PictureStrips"/>
    <dgm:cxn modelId="{D8C2BC8A-8762-4048-A2D3-6BAD1830722C}" type="presParOf" srcId="{B7AC3B16-9B03-41E0-8CA8-403AB577C34B}" destId="{FD9D6B09-C1A1-4641-8E97-80F5470D99F8}" srcOrd="19" destOrd="0" presId="urn:microsoft.com/office/officeart/2008/layout/PictureStrips"/>
    <dgm:cxn modelId="{3A5BFB81-2A1C-4EB1-99A5-9D3321446FDA}" type="presParOf" srcId="{B7AC3B16-9B03-41E0-8CA8-403AB577C34B}" destId="{303E03B4-B8D1-484D-8C62-6C916BE89436}" srcOrd="20" destOrd="0" presId="urn:microsoft.com/office/officeart/2008/layout/PictureStrips"/>
    <dgm:cxn modelId="{266A679A-B62A-48D8-AD30-AC11116A8DB3}" type="presParOf" srcId="{303E03B4-B8D1-484D-8C62-6C916BE89436}" destId="{2B8385B6-DF85-44B5-8EDD-53561B94C5E4}" srcOrd="0" destOrd="0" presId="urn:microsoft.com/office/officeart/2008/layout/PictureStrips"/>
    <dgm:cxn modelId="{93A18CC7-7D98-42BD-A6C1-C52C9D10F6D8}" type="presParOf" srcId="{303E03B4-B8D1-484D-8C62-6C916BE89436}" destId="{A5419489-502C-4E50-855F-45BD6D159B8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42090D-2B80-464F-B389-AD6ECED6FD85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D49D65-5C8A-47D0-828F-88ABC00A9255}">
      <dgm:prSet phldrT="[Text]"/>
      <dgm:spPr/>
      <dgm:t>
        <a:bodyPr/>
        <a:lstStyle/>
        <a:p>
          <a:r>
            <a:rPr lang="id-ID" dirty="0" smtClean="0"/>
            <a:t>Aktiva</a:t>
          </a:r>
          <a:endParaRPr lang="en-US" dirty="0"/>
        </a:p>
      </dgm:t>
    </dgm:pt>
    <dgm:pt modelId="{D78D8B8F-68A5-4741-B56A-0041F01C96E3}" type="parTrans" cxnId="{AEE4CBD4-C5F3-4D5C-AD1C-1F433FA5D90B}">
      <dgm:prSet/>
      <dgm:spPr/>
      <dgm:t>
        <a:bodyPr/>
        <a:lstStyle/>
        <a:p>
          <a:endParaRPr lang="en-US"/>
        </a:p>
      </dgm:t>
    </dgm:pt>
    <dgm:pt modelId="{D56864E1-BDE9-4FEF-B7FC-F2958306FA16}" type="sibTrans" cxnId="{AEE4CBD4-C5F3-4D5C-AD1C-1F433FA5D90B}">
      <dgm:prSet/>
      <dgm:spPr/>
      <dgm:t>
        <a:bodyPr/>
        <a:lstStyle/>
        <a:p>
          <a:endParaRPr lang="en-US"/>
        </a:p>
      </dgm:t>
    </dgm:pt>
    <dgm:pt modelId="{38F35DF0-0436-441A-BDC9-78F48404895D}">
      <dgm:prSet phldrT="[Text]" custT="1"/>
      <dgm:spPr/>
      <dgm:t>
        <a:bodyPr/>
        <a:lstStyle/>
        <a:p>
          <a:r>
            <a:rPr lang="id-ID" sz="2400" dirty="0" smtClean="0"/>
            <a:t>Aset</a:t>
          </a:r>
          <a:endParaRPr lang="en-US" sz="2400" dirty="0"/>
        </a:p>
      </dgm:t>
    </dgm:pt>
    <dgm:pt modelId="{195B4230-000F-4A1D-A6C7-DE39977E510B}" type="parTrans" cxnId="{0182972D-95C6-49E8-A413-32DBEA2F4756}">
      <dgm:prSet/>
      <dgm:spPr/>
      <dgm:t>
        <a:bodyPr/>
        <a:lstStyle/>
        <a:p>
          <a:endParaRPr lang="en-US"/>
        </a:p>
      </dgm:t>
    </dgm:pt>
    <dgm:pt modelId="{A6E149A6-8E8A-4446-BDE8-C9026CF52E11}" type="sibTrans" cxnId="{0182972D-95C6-49E8-A413-32DBEA2F4756}">
      <dgm:prSet/>
      <dgm:spPr/>
      <dgm:t>
        <a:bodyPr/>
        <a:lstStyle/>
        <a:p>
          <a:endParaRPr lang="en-US"/>
        </a:p>
      </dgm:t>
    </dgm:pt>
    <dgm:pt modelId="{D83792BC-6562-4D2C-8BD3-427C4E86A260}">
      <dgm:prSet phldrT="[Text]"/>
      <dgm:spPr/>
      <dgm:t>
        <a:bodyPr/>
        <a:lstStyle/>
        <a:p>
          <a:r>
            <a:rPr lang="id-ID" dirty="0" smtClean="0"/>
            <a:t>Pasiva</a:t>
          </a:r>
          <a:endParaRPr lang="en-US" dirty="0"/>
        </a:p>
      </dgm:t>
    </dgm:pt>
    <dgm:pt modelId="{2A48863D-43AE-4BC0-9CF7-DE58890A907D}" type="parTrans" cxnId="{3E1544A2-BE41-428D-B702-3BC2E6B7F1F7}">
      <dgm:prSet/>
      <dgm:spPr/>
      <dgm:t>
        <a:bodyPr/>
        <a:lstStyle/>
        <a:p>
          <a:endParaRPr lang="en-US"/>
        </a:p>
      </dgm:t>
    </dgm:pt>
    <dgm:pt modelId="{4A943D6B-E565-4D47-A456-BF212B0D3610}" type="sibTrans" cxnId="{3E1544A2-BE41-428D-B702-3BC2E6B7F1F7}">
      <dgm:prSet/>
      <dgm:spPr/>
      <dgm:t>
        <a:bodyPr/>
        <a:lstStyle/>
        <a:p>
          <a:endParaRPr lang="en-US"/>
        </a:p>
      </dgm:t>
    </dgm:pt>
    <dgm:pt modelId="{B22462D6-1102-489B-ADFF-36C69BC55C23}">
      <dgm:prSet phldrT="[Text]" custT="1"/>
      <dgm:spPr/>
      <dgm:t>
        <a:bodyPr/>
        <a:lstStyle/>
        <a:p>
          <a:r>
            <a:rPr lang="id-ID" sz="1600" b="1" dirty="0" smtClean="0"/>
            <a:t>Kewajiban</a:t>
          </a:r>
          <a:endParaRPr lang="en-US" sz="1600" b="1" dirty="0"/>
        </a:p>
      </dgm:t>
    </dgm:pt>
    <dgm:pt modelId="{8FDF9A98-F284-4AAB-A935-235304E01D2F}" type="parTrans" cxnId="{B389A9F7-B1D6-4EB2-A664-64D57B48A877}">
      <dgm:prSet/>
      <dgm:spPr/>
      <dgm:t>
        <a:bodyPr/>
        <a:lstStyle/>
        <a:p>
          <a:endParaRPr lang="en-US"/>
        </a:p>
      </dgm:t>
    </dgm:pt>
    <dgm:pt modelId="{FE4CCB54-A906-4452-A770-0A79249F011D}" type="sibTrans" cxnId="{B389A9F7-B1D6-4EB2-A664-64D57B48A877}">
      <dgm:prSet/>
      <dgm:spPr/>
      <dgm:t>
        <a:bodyPr/>
        <a:lstStyle/>
        <a:p>
          <a:endParaRPr lang="en-US"/>
        </a:p>
      </dgm:t>
    </dgm:pt>
    <dgm:pt modelId="{151ACE05-D0F4-405F-B928-B842D5E32214}">
      <dgm:prSet phldrT="[Text]" custT="1"/>
      <dgm:spPr/>
      <dgm:t>
        <a:bodyPr/>
        <a:lstStyle/>
        <a:p>
          <a:r>
            <a:rPr lang="id-ID" sz="1800" b="1" dirty="0" smtClean="0"/>
            <a:t>Ekuitas</a:t>
          </a:r>
          <a:endParaRPr lang="en-US" sz="1800" b="1" dirty="0"/>
        </a:p>
      </dgm:t>
    </dgm:pt>
    <dgm:pt modelId="{B1AFC090-16B6-45F1-BDB7-FF7E104BFC93}" type="parTrans" cxnId="{225DC1AA-DBE7-441D-B76F-D0B2CF3F9F30}">
      <dgm:prSet/>
      <dgm:spPr/>
      <dgm:t>
        <a:bodyPr/>
        <a:lstStyle/>
        <a:p>
          <a:endParaRPr lang="en-US"/>
        </a:p>
      </dgm:t>
    </dgm:pt>
    <dgm:pt modelId="{4406D45A-7CD6-487F-B0C2-1927C5ACF092}" type="sibTrans" cxnId="{225DC1AA-DBE7-441D-B76F-D0B2CF3F9F30}">
      <dgm:prSet/>
      <dgm:spPr/>
      <dgm:t>
        <a:bodyPr/>
        <a:lstStyle/>
        <a:p>
          <a:endParaRPr lang="en-US"/>
        </a:p>
      </dgm:t>
    </dgm:pt>
    <dgm:pt modelId="{5407FC04-7F18-4FC6-B223-6CEACEB1501F}">
      <dgm:prSet phldrT="[Text]"/>
      <dgm:spPr/>
      <dgm:t>
        <a:bodyPr/>
        <a:lstStyle/>
        <a:p>
          <a:r>
            <a:rPr lang="id-ID" dirty="0" smtClean="0"/>
            <a:t>Dana </a:t>
          </a:r>
          <a:r>
            <a:rPr lang="id-ID" dirty="0" err="1" smtClean="0"/>
            <a:t>Syirkah</a:t>
          </a:r>
          <a:r>
            <a:rPr lang="id-ID" dirty="0" smtClean="0"/>
            <a:t> Temporer / Peserta</a:t>
          </a:r>
          <a:endParaRPr lang="en-US" dirty="0"/>
        </a:p>
      </dgm:t>
    </dgm:pt>
    <dgm:pt modelId="{C232DEA8-6C27-4140-A061-0633F971AA71}" type="parTrans" cxnId="{D2FE85D1-4B7B-4DEA-8D9E-199199F802FA}">
      <dgm:prSet/>
      <dgm:spPr/>
      <dgm:t>
        <a:bodyPr/>
        <a:lstStyle/>
        <a:p>
          <a:endParaRPr lang="en-US"/>
        </a:p>
      </dgm:t>
    </dgm:pt>
    <dgm:pt modelId="{BB61D926-6581-49DC-9C78-1525879C8BBD}" type="sibTrans" cxnId="{D2FE85D1-4B7B-4DEA-8D9E-199199F802FA}">
      <dgm:prSet/>
      <dgm:spPr/>
      <dgm:t>
        <a:bodyPr/>
        <a:lstStyle/>
        <a:p>
          <a:endParaRPr lang="en-US"/>
        </a:p>
      </dgm:t>
    </dgm:pt>
    <dgm:pt modelId="{600B7596-CC07-47D2-AF7A-477BE1CF0C74}">
      <dgm:prSet custT="1"/>
      <dgm:spPr/>
      <dgm:t>
        <a:bodyPr/>
        <a:lstStyle/>
        <a:p>
          <a:r>
            <a:rPr lang="id-ID" sz="1600" b="1" i="1" dirty="0" smtClean="0"/>
            <a:t>Dana </a:t>
          </a:r>
          <a:r>
            <a:rPr lang="id-ID" sz="1600" b="1" i="1" dirty="0" err="1" smtClean="0"/>
            <a:t>Tabarru</a:t>
          </a:r>
          <a:endParaRPr lang="en-US" sz="1600" b="1" i="1" dirty="0"/>
        </a:p>
      </dgm:t>
    </dgm:pt>
    <dgm:pt modelId="{A5C23D3E-5504-423C-A685-67B558C2891C}" type="parTrans" cxnId="{741CDBC8-52CC-4448-900B-5FD0B8D41275}">
      <dgm:prSet/>
      <dgm:spPr/>
      <dgm:t>
        <a:bodyPr/>
        <a:lstStyle/>
        <a:p>
          <a:endParaRPr lang="en-US"/>
        </a:p>
      </dgm:t>
    </dgm:pt>
    <dgm:pt modelId="{EEEB4C26-D0D2-4018-B6E9-6B4E8527AAF7}" type="sibTrans" cxnId="{741CDBC8-52CC-4448-900B-5FD0B8D41275}">
      <dgm:prSet/>
      <dgm:spPr/>
      <dgm:t>
        <a:bodyPr/>
        <a:lstStyle/>
        <a:p>
          <a:endParaRPr lang="en-US"/>
        </a:p>
      </dgm:t>
    </dgm:pt>
    <dgm:pt modelId="{E3C03EED-ADFD-4BB9-BEE5-B0D959554FB6}">
      <dgm:prSet custT="1"/>
      <dgm:spPr/>
      <dgm:t>
        <a:bodyPr/>
        <a:lstStyle/>
        <a:p>
          <a:r>
            <a:rPr lang="id-ID" sz="1600" b="1" dirty="0" smtClean="0"/>
            <a:t>Dana </a:t>
          </a:r>
          <a:r>
            <a:rPr lang="id-ID" sz="1600" b="1" dirty="0" err="1" smtClean="0"/>
            <a:t>Syirkah</a:t>
          </a:r>
          <a:r>
            <a:rPr lang="id-ID" sz="1600" b="1" dirty="0" smtClean="0"/>
            <a:t> Temporer</a:t>
          </a:r>
          <a:endParaRPr lang="en-US" sz="1600" b="1" dirty="0"/>
        </a:p>
      </dgm:t>
    </dgm:pt>
    <dgm:pt modelId="{FEAC7B9A-EABB-4F6B-906F-56D607C27B75}" type="parTrans" cxnId="{06D4E3BA-3B55-4D37-8C71-D187010ED559}">
      <dgm:prSet/>
      <dgm:spPr/>
      <dgm:t>
        <a:bodyPr/>
        <a:lstStyle/>
        <a:p>
          <a:endParaRPr lang="en-US"/>
        </a:p>
      </dgm:t>
    </dgm:pt>
    <dgm:pt modelId="{D23F33CF-CAA5-40FF-8F5B-6593BE9A8D7D}" type="sibTrans" cxnId="{06D4E3BA-3B55-4D37-8C71-D187010ED559}">
      <dgm:prSet/>
      <dgm:spPr/>
      <dgm:t>
        <a:bodyPr/>
        <a:lstStyle/>
        <a:p>
          <a:endParaRPr lang="en-US"/>
        </a:p>
      </dgm:t>
    </dgm:pt>
    <dgm:pt modelId="{6381764D-56EC-4D53-B458-4B299F85B75A}" type="pres">
      <dgm:prSet presAssocID="{1442090D-2B80-464F-B389-AD6ECED6FD8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C36E9E-D258-4280-B35B-82E4DFFEF5D8}" type="pres">
      <dgm:prSet presAssocID="{1442090D-2B80-464F-B389-AD6ECED6FD85}" presName="dummyMaxCanvas" presStyleCnt="0"/>
      <dgm:spPr/>
    </dgm:pt>
    <dgm:pt modelId="{B2BCDCA1-6F7A-498A-8250-0AB09CB7F03A}" type="pres">
      <dgm:prSet presAssocID="{1442090D-2B80-464F-B389-AD6ECED6FD85}" presName="parentComposite" presStyleCnt="0"/>
      <dgm:spPr/>
    </dgm:pt>
    <dgm:pt modelId="{531B1181-6438-4A91-8A79-EE4CF8DB51C3}" type="pres">
      <dgm:prSet presAssocID="{1442090D-2B80-464F-B389-AD6ECED6FD85}" presName="parent1" presStyleLbl="alignAccFollowNode1" presStyleIdx="0" presStyleCnt="4" custLinFactNeighborX="-9559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9F03D9C-DCC2-4904-B5BA-A3CB6385718B}" type="pres">
      <dgm:prSet presAssocID="{1442090D-2B80-464F-B389-AD6ECED6FD85}" presName="parent2" presStyleLbl="alignAccFollowNode1" presStyleIdx="1" presStyleCnt="4" custLinFactNeighborX="-99919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319D2C7-CDAD-4CE2-AD5C-870FD42458D1}" type="pres">
      <dgm:prSet presAssocID="{1442090D-2B80-464F-B389-AD6ECED6FD85}" presName="childrenComposite" presStyleCnt="0"/>
      <dgm:spPr/>
    </dgm:pt>
    <dgm:pt modelId="{29A4E5E3-791F-4E5C-86EF-27EF5B75C425}" type="pres">
      <dgm:prSet presAssocID="{1442090D-2B80-464F-B389-AD6ECED6FD85}" presName="dummyMaxCanvas_ChildArea" presStyleCnt="0"/>
      <dgm:spPr/>
    </dgm:pt>
    <dgm:pt modelId="{52ED86B6-FB25-465B-A03F-EB627617EE90}" type="pres">
      <dgm:prSet presAssocID="{1442090D-2B80-464F-B389-AD6ECED6FD85}" presName="fulcrum" presStyleLbl="alignAccFollowNode1" presStyleIdx="2" presStyleCnt="4" custLinFactX="-100000" custLinFactNeighborX="-159123"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883DA6D0-48B9-4152-BF70-6CF09F636646}" type="pres">
      <dgm:prSet presAssocID="{1442090D-2B80-464F-B389-AD6ECED6FD85}" presName="balance_33" presStyleLbl="alignAccFollowNode1" presStyleIdx="3" presStyleCnt="4" custAng="0" custLinFactNeighborX="-39367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9B6978B6-E199-4A0F-A5BB-170E3A311F9F}" type="pres">
      <dgm:prSet presAssocID="{1442090D-2B80-464F-B389-AD6ECED6FD85}" presName="right_33_1" presStyleLbl="node1" presStyleIdx="0" presStyleCnt="6" custLinFactNeighborX="-98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F865D-E0FF-4BA7-999E-79FB6A0466BA}" type="pres">
      <dgm:prSet presAssocID="{1442090D-2B80-464F-B389-AD6ECED6FD85}" presName="right_33_2" presStyleLbl="node1" presStyleIdx="1" presStyleCnt="6" custLinFactNeighborX="-98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D7146-37ED-4E13-B3AB-AC5902C0342D}" type="pres">
      <dgm:prSet presAssocID="{1442090D-2B80-464F-B389-AD6ECED6FD85}" presName="right_33_3" presStyleLbl="node1" presStyleIdx="2" presStyleCnt="6" custLinFactNeighborX="-98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553DC-6B7A-462E-879E-0876ECB52FCF}" type="pres">
      <dgm:prSet presAssocID="{1442090D-2B80-464F-B389-AD6ECED6FD85}" presName="left_33_1" presStyleLbl="node1" presStyleIdx="3" presStyleCnt="6" custLinFactNeighborX="-98410" custLinFactNeighborY="-1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A6685-D55D-4A84-BCF6-23B2C314E471}" type="pres">
      <dgm:prSet presAssocID="{1442090D-2B80-464F-B389-AD6ECED6FD85}" presName="left_33_2" presStyleLbl="node1" presStyleIdx="4" presStyleCnt="6" custLinFactX="90245" custLinFactNeighborX="100000" custLinFactNeighborY="-28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5602E-0FC7-493C-A892-64B8B5E52B4A}" type="pres">
      <dgm:prSet presAssocID="{1442090D-2B80-464F-B389-AD6ECED6FD85}" presName="left_33_3" presStyleLbl="node1" presStyleIdx="5" presStyleCnt="6" custLinFactX="90245" custLinFactNeighborX="100000" custLinFactNeighborY="-53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4CA36D-BE84-4A07-8EF7-BACD4C2C0CA8}" type="presOf" srcId="{38F35DF0-0436-441A-BDC9-78F48404895D}" destId="{371553DC-6B7A-462E-879E-0876ECB52FCF}" srcOrd="0" destOrd="0" presId="urn:microsoft.com/office/officeart/2005/8/layout/balance1"/>
    <dgm:cxn modelId="{3E1544A2-BE41-428D-B702-3BC2E6B7F1F7}" srcId="{1442090D-2B80-464F-B389-AD6ECED6FD85}" destId="{D83792BC-6562-4D2C-8BD3-427C4E86A260}" srcOrd="1" destOrd="0" parTransId="{2A48863D-43AE-4BC0-9CF7-DE58890A907D}" sibTransId="{4A943D6B-E565-4D47-A456-BF212B0D3610}"/>
    <dgm:cxn modelId="{FFFA4DFF-FDBE-40B0-A7D5-76016C20288D}" type="presOf" srcId="{7BD49D65-5C8A-47D0-828F-88ABC00A9255}" destId="{531B1181-6438-4A91-8A79-EE4CF8DB51C3}" srcOrd="0" destOrd="0" presId="urn:microsoft.com/office/officeart/2005/8/layout/balance1"/>
    <dgm:cxn modelId="{D2FE85D1-4B7B-4DEA-8D9E-199199F802FA}" srcId="{D83792BC-6562-4D2C-8BD3-427C4E86A260}" destId="{5407FC04-7F18-4FC6-B223-6CEACEB1501F}" srcOrd="2" destOrd="0" parTransId="{C232DEA8-6C27-4140-A061-0633F971AA71}" sibTransId="{BB61D926-6581-49DC-9C78-1525879C8BBD}"/>
    <dgm:cxn modelId="{225DC1AA-DBE7-441D-B76F-D0B2CF3F9F30}" srcId="{D83792BC-6562-4D2C-8BD3-427C4E86A260}" destId="{151ACE05-D0F4-405F-B928-B842D5E32214}" srcOrd="1" destOrd="0" parTransId="{B1AFC090-16B6-45F1-BDB7-FF7E104BFC93}" sibTransId="{4406D45A-7CD6-487F-B0C2-1927C5ACF092}"/>
    <dgm:cxn modelId="{232B0A62-0EC5-4780-AD30-8DE75B61F6E2}" type="presOf" srcId="{600B7596-CC07-47D2-AF7A-477BE1CF0C74}" destId="{37FA6685-D55D-4A84-BCF6-23B2C314E471}" srcOrd="0" destOrd="0" presId="urn:microsoft.com/office/officeart/2005/8/layout/balance1"/>
    <dgm:cxn modelId="{AEE4CBD4-C5F3-4D5C-AD1C-1F433FA5D90B}" srcId="{1442090D-2B80-464F-B389-AD6ECED6FD85}" destId="{7BD49D65-5C8A-47D0-828F-88ABC00A9255}" srcOrd="0" destOrd="0" parTransId="{D78D8B8F-68A5-4741-B56A-0041F01C96E3}" sibTransId="{D56864E1-BDE9-4FEF-B7FC-F2958306FA16}"/>
    <dgm:cxn modelId="{B389A9F7-B1D6-4EB2-A664-64D57B48A877}" srcId="{D83792BC-6562-4D2C-8BD3-427C4E86A260}" destId="{B22462D6-1102-489B-ADFF-36C69BC55C23}" srcOrd="0" destOrd="0" parTransId="{8FDF9A98-F284-4AAB-A935-235304E01D2F}" sibTransId="{FE4CCB54-A906-4452-A770-0A79249F011D}"/>
    <dgm:cxn modelId="{06D4E3BA-3B55-4D37-8C71-D187010ED559}" srcId="{7BD49D65-5C8A-47D0-828F-88ABC00A9255}" destId="{E3C03EED-ADFD-4BB9-BEE5-B0D959554FB6}" srcOrd="2" destOrd="0" parTransId="{FEAC7B9A-EABB-4F6B-906F-56D607C27B75}" sibTransId="{D23F33CF-CAA5-40FF-8F5B-6593BE9A8D7D}"/>
    <dgm:cxn modelId="{A1C6D524-2D05-444D-9602-63DC370C40A6}" type="presOf" srcId="{151ACE05-D0F4-405F-B928-B842D5E32214}" destId="{D24F865D-E0FF-4BA7-999E-79FB6A0466BA}" srcOrd="0" destOrd="0" presId="urn:microsoft.com/office/officeart/2005/8/layout/balance1"/>
    <dgm:cxn modelId="{D7B47EEF-0EE0-4013-BC65-7BA6282415F8}" type="presOf" srcId="{D83792BC-6562-4D2C-8BD3-427C4E86A260}" destId="{39F03D9C-DCC2-4904-B5BA-A3CB6385718B}" srcOrd="0" destOrd="0" presId="urn:microsoft.com/office/officeart/2005/8/layout/balance1"/>
    <dgm:cxn modelId="{741CDBC8-52CC-4448-900B-5FD0B8D41275}" srcId="{7BD49D65-5C8A-47D0-828F-88ABC00A9255}" destId="{600B7596-CC07-47D2-AF7A-477BE1CF0C74}" srcOrd="1" destOrd="0" parTransId="{A5C23D3E-5504-423C-A685-67B558C2891C}" sibTransId="{EEEB4C26-D0D2-4018-B6E9-6B4E8527AAF7}"/>
    <dgm:cxn modelId="{52F81853-B54C-49D4-9083-19B709BEACBB}" type="presOf" srcId="{E3C03EED-ADFD-4BB9-BEE5-B0D959554FB6}" destId="{A795602E-0FC7-493C-A892-64B8B5E52B4A}" srcOrd="0" destOrd="0" presId="urn:microsoft.com/office/officeart/2005/8/layout/balance1"/>
    <dgm:cxn modelId="{121940D0-869A-4159-AFE7-9505FB86D36D}" type="presOf" srcId="{5407FC04-7F18-4FC6-B223-6CEACEB1501F}" destId="{F21D7146-37ED-4E13-B3AB-AC5902C0342D}" srcOrd="0" destOrd="0" presId="urn:microsoft.com/office/officeart/2005/8/layout/balance1"/>
    <dgm:cxn modelId="{E850F1FA-4B41-4D0A-8AB7-0953C2FBAECE}" type="presOf" srcId="{B22462D6-1102-489B-ADFF-36C69BC55C23}" destId="{9B6978B6-E199-4A0F-A5BB-170E3A311F9F}" srcOrd="0" destOrd="0" presId="urn:microsoft.com/office/officeart/2005/8/layout/balance1"/>
    <dgm:cxn modelId="{0182972D-95C6-49E8-A413-32DBEA2F4756}" srcId="{7BD49D65-5C8A-47D0-828F-88ABC00A9255}" destId="{38F35DF0-0436-441A-BDC9-78F48404895D}" srcOrd="0" destOrd="0" parTransId="{195B4230-000F-4A1D-A6C7-DE39977E510B}" sibTransId="{A6E149A6-8E8A-4446-BDE8-C9026CF52E11}"/>
    <dgm:cxn modelId="{5BD51E3E-5F1A-47BB-ACF5-5DD8348C1248}" type="presOf" srcId="{1442090D-2B80-464F-B389-AD6ECED6FD85}" destId="{6381764D-56EC-4D53-B458-4B299F85B75A}" srcOrd="0" destOrd="0" presId="urn:microsoft.com/office/officeart/2005/8/layout/balance1"/>
    <dgm:cxn modelId="{6F5BFA72-FC5E-42BA-8571-566E4531F33C}" type="presParOf" srcId="{6381764D-56EC-4D53-B458-4B299F85B75A}" destId="{30C36E9E-D258-4280-B35B-82E4DFFEF5D8}" srcOrd="0" destOrd="0" presId="urn:microsoft.com/office/officeart/2005/8/layout/balance1"/>
    <dgm:cxn modelId="{289D07DE-384F-4DE0-98FD-859F90596C5E}" type="presParOf" srcId="{6381764D-56EC-4D53-B458-4B299F85B75A}" destId="{B2BCDCA1-6F7A-498A-8250-0AB09CB7F03A}" srcOrd="1" destOrd="0" presId="urn:microsoft.com/office/officeart/2005/8/layout/balance1"/>
    <dgm:cxn modelId="{E95A8891-9738-4120-8811-14EFE1A45518}" type="presParOf" srcId="{B2BCDCA1-6F7A-498A-8250-0AB09CB7F03A}" destId="{531B1181-6438-4A91-8A79-EE4CF8DB51C3}" srcOrd="0" destOrd="0" presId="urn:microsoft.com/office/officeart/2005/8/layout/balance1"/>
    <dgm:cxn modelId="{7728EA0D-BD55-4022-A75B-DBAEEDE3F8CE}" type="presParOf" srcId="{B2BCDCA1-6F7A-498A-8250-0AB09CB7F03A}" destId="{39F03D9C-DCC2-4904-B5BA-A3CB6385718B}" srcOrd="1" destOrd="0" presId="urn:microsoft.com/office/officeart/2005/8/layout/balance1"/>
    <dgm:cxn modelId="{86E28A03-85D3-4747-AAE0-5B776D3D8957}" type="presParOf" srcId="{6381764D-56EC-4D53-B458-4B299F85B75A}" destId="{6319D2C7-CDAD-4CE2-AD5C-870FD42458D1}" srcOrd="2" destOrd="0" presId="urn:microsoft.com/office/officeart/2005/8/layout/balance1"/>
    <dgm:cxn modelId="{E5CE8724-5483-4FCA-924D-388ABFBF98D3}" type="presParOf" srcId="{6319D2C7-CDAD-4CE2-AD5C-870FD42458D1}" destId="{29A4E5E3-791F-4E5C-86EF-27EF5B75C425}" srcOrd="0" destOrd="0" presId="urn:microsoft.com/office/officeart/2005/8/layout/balance1"/>
    <dgm:cxn modelId="{FB10A765-7331-4890-BBE5-44F584540478}" type="presParOf" srcId="{6319D2C7-CDAD-4CE2-AD5C-870FD42458D1}" destId="{52ED86B6-FB25-465B-A03F-EB627617EE90}" srcOrd="1" destOrd="0" presId="urn:microsoft.com/office/officeart/2005/8/layout/balance1"/>
    <dgm:cxn modelId="{180CA5CD-8C89-4F36-840B-EDF61F953A71}" type="presParOf" srcId="{6319D2C7-CDAD-4CE2-AD5C-870FD42458D1}" destId="{883DA6D0-48B9-4152-BF70-6CF09F636646}" srcOrd="2" destOrd="0" presId="urn:microsoft.com/office/officeart/2005/8/layout/balance1"/>
    <dgm:cxn modelId="{B66B56B6-80C9-4C09-AAD9-BF3DABA86AB0}" type="presParOf" srcId="{6319D2C7-CDAD-4CE2-AD5C-870FD42458D1}" destId="{9B6978B6-E199-4A0F-A5BB-170E3A311F9F}" srcOrd="3" destOrd="0" presId="urn:microsoft.com/office/officeart/2005/8/layout/balance1"/>
    <dgm:cxn modelId="{91E9D12A-08AF-4D16-B98E-2EED576CEE99}" type="presParOf" srcId="{6319D2C7-CDAD-4CE2-AD5C-870FD42458D1}" destId="{D24F865D-E0FF-4BA7-999E-79FB6A0466BA}" srcOrd="4" destOrd="0" presId="urn:microsoft.com/office/officeart/2005/8/layout/balance1"/>
    <dgm:cxn modelId="{34508218-2C61-46A6-A11A-C1E2D50B024F}" type="presParOf" srcId="{6319D2C7-CDAD-4CE2-AD5C-870FD42458D1}" destId="{F21D7146-37ED-4E13-B3AB-AC5902C0342D}" srcOrd="5" destOrd="0" presId="urn:microsoft.com/office/officeart/2005/8/layout/balance1"/>
    <dgm:cxn modelId="{E2F98076-9CB9-4EB1-B1A8-C0D0FF14B506}" type="presParOf" srcId="{6319D2C7-CDAD-4CE2-AD5C-870FD42458D1}" destId="{371553DC-6B7A-462E-879E-0876ECB52FCF}" srcOrd="6" destOrd="0" presId="urn:microsoft.com/office/officeart/2005/8/layout/balance1"/>
    <dgm:cxn modelId="{0041698F-1971-4E21-BA6D-0AF443A63516}" type="presParOf" srcId="{6319D2C7-CDAD-4CE2-AD5C-870FD42458D1}" destId="{37FA6685-D55D-4A84-BCF6-23B2C314E471}" srcOrd="7" destOrd="0" presId="urn:microsoft.com/office/officeart/2005/8/layout/balance1"/>
    <dgm:cxn modelId="{E141379F-DFEC-4FB7-82BE-5683AE819BFE}" type="presParOf" srcId="{6319D2C7-CDAD-4CE2-AD5C-870FD42458D1}" destId="{A795602E-0FC7-493C-A892-64B8B5E52B4A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8A40B-8041-4E82-8095-DA566E96D827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AE2223E-955F-4370-BA84-D19EDC7B6A78}">
      <dgm:prSet phldrT="[Text]"/>
      <dgm:spPr/>
      <dgm:t>
        <a:bodyPr/>
        <a:lstStyle/>
        <a:p>
          <a:r>
            <a:rPr lang="id-ID" dirty="0" smtClean="0"/>
            <a:t>PSAK 101</a:t>
          </a:r>
          <a:endParaRPr lang="en-US" dirty="0"/>
        </a:p>
      </dgm:t>
    </dgm:pt>
    <dgm:pt modelId="{52900DC3-E234-46E1-BC7F-0F327989EFDA}" type="parTrans" cxnId="{2DED6B72-D480-4EFE-B13A-FDBF81C0897E}">
      <dgm:prSet/>
      <dgm:spPr/>
      <dgm:t>
        <a:bodyPr/>
        <a:lstStyle/>
        <a:p>
          <a:endParaRPr lang="en-US"/>
        </a:p>
      </dgm:t>
    </dgm:pt>
    <dgm:pt modelId="{F74F1232-B938-49FF-A8BB-08B855D0C425}" type="sibTrans" cxnId="{2DED6B72-D480-4EFE-B13A-FDBF81C0897E}">
      <dgm:prSet/>
      <dgm:spPr/>
      <dgm:t>
        <a:bodyPr/>
        <a:lstStyle/>
        <a:p>
          <a:endParaRPr lang="en-US"/>
        </a:p>
      </dgm:t>
    </dgm:pt>
    <dgm:pt modelId="{FACA51AD-8B9C-4FED-8448-7876C5396212}">
      <dgm:prSet phldrT="[Text]"/>
      <dgm:spPr/>
      <dgm:t>
        <a:bodyPr/>
        <a:lstStyle/>
        <a:p>
          <a:r>
            <a:rPr lang="id-ID" dirty="0" smtClean="0"/>
            <a:t>PSAK 103</a:t>
          </a:r>
          <a:endParaRPr lang="en-US" dirty="0"/>
        </a:p>
      </dgm:t>
    </dgm:pt>
    <dgm:pt modelId="{6E72B0E0-A170-4E2F-8460-809CB53EA934}" type="parTrans" cxnId="{7423D304-9752-4B4B-946F-903171F5FE1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980361F-CD6D-4EFC-8A51-C4DF70475E18}" type="sibTrans" cxnId="{7423D304-9752-4B4B-946F-903171F5FE1F}">
      <dgm:prSet/>
      <dgm:spPr/>
      <dgm:t>
        <a:bodyPr/>
        <a:lstStyle/>
        <a:p>
          <a:endParaRPr lang="en-US"/>
        </a:p>
      </dgm:t>
    </dgm:pt>
    <dgm:pt modelId="{C618FEF5-37DA-448C-B71D-E7E812C2032A}">
      <dgm:prSet phldrT="[Text]"/>
      <dgm:spPr/>
      <dgm:t>
        <a:bodyPr/>
        <a:lstStyle/>
        <a:p>
          <a:r>
            <a:rPr lang="id-ID" dirty="0" smtClean="0"/>
            <a:t>PSAK 108</a:t>
          </a:r>
          <a:endParaRPr lang="en-US" dirty="0"/>
        </a:p>
      </dgm:t>
    </dgm:pt>
    <dgm:pt modelId="{B1AFA1D4-3AEA-4174-9FDB-C6CD8CEB771B}" type="parTrans" cxnId="{E17E33B3-56EE-4AE6-BD77-F70BD2672B89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C01363A-BD5F-4699-8224-CCED98DBD4CA}" type="sibTrans" cxnId="{E17E33B3-56EE-4AE6-BD77-F70BD2672B89}">
      <dgm:prSet/>
      <dgm:spPr/>
      <dgm:t>
        <a:bodyPr/>
        <a:lstStyle/>
        <a:p>
          <a:endParaRPr lang="en-US"/>
        </a:p>
      </dgm:t>
    </dgm:pt>
    <dgm:pt modelId="{AE190BC2-6599-49B0-B21D-A53DC5FAB6EA}">
      <dgm:prSet phldrT="[Text]"/>
      <dgm:spPr/>
      <dgm:t>
        <a:bodyPr/>
        <a:lstStyle/>
        <a:p>
          <a:r>
            <a:rPr lang="id-ID" dirty="0" smtClean="0"/>
            <a:t>PSAK 107</a:t>
          </a:r>
          <a:endParaRPr lang="en-US" dirty="0"/>
        </a:p>
      </dgm:t>
    </dgm:pt>
    <dgm:pt modelId="{A3D0A66A-DF9E-48FB-BF5F-AD2D3857D9D7}" type="parTrans" cxnId="{33869DFE-A64D-4DAE-A253-CCA639FADF9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75971C6-9B69-4FD2-9C3C-B785BCB7ADCB}" type="sibTrans" cxnId="{33869DFE-A64D-4DAE-A253-CCA639FADF98}">
      <dgm:prSet/>
      <dgm:spPr/>
      <dgm:t>
        <a:bodyPr/>
        <a:lstStyle/>
        <a:p>
          <a:endParaRPr lang="en-US"/>
        </a:p>
      </dgm:t>
    </dgm:pt>
    <dgm:pt modelId="{FA017CA3-448B-4D0B-B738-54D289F665AF}">
      <dgm:prSet phldrT="[Text]"/>
      <dgm:spPr/>
      <dgm:t>
        <a:bodyPr/>
        <a:lstStyle/>
        <a:p>
          <a:r>
            <a:rPr lang="id-ID" dirty="0" smtClean="0"/>
            <a:t>PSAK 104</a:t>
          </a:r>
          <a:endParaRPr lang="en-US" dirty="0"/>
        </a:p>
      </dgm:t>
    </dgm:pt>
    <dgm:pt modelId="{F8D13040-FC97-46F9-828A-BCA051AF8323}" type="parTrans" cxnId="{8093B54B-B2E5-49C5-980A-45E1D8E2B11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830031D-F834-41E8-9A94-B884FD65ACED}" type="sibTrans" cxnId="{8093B54B-B2E5-49C5-980A-45E1D8E2B11E}">
      <dgm:prSet/>
      <dgm:spPr/>
      <dgm:t>
        <a:bodyPr/>
        <a:lstStyle/>
        <a:p>
          <a:endParaRPr lang="en-US"/>
        </a:p>
      </dgm:t>
    </dgm:pt>
    <dgm:pt modelId="{0B2021C4-C274-44F3-8B94-9DD3C1F4E371}" type="pres">
      <dgm:prSet presAssocID="{4848A40B-8041-4E82-8095-DA566E96D8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227065-25C0-4FC9-B2BD-8F35479FD338}" type="pres">
      <dgm:prSet presAssocID="{1AE2223E-955F-4370-BA84-D19EDC7B6A78}" presName="centerShape" presStyleLbl="node0" presStyleIdx="0" presStyleCnt="1" custScaleX="72081" custScaleY="62917"/>
      <dgm:spPr/>
      <dgm:t>
        <a:bodyPr/>
        <a:lstStyle/>
        <a:p>
          <a:endParaRPr lang="en-US"/>
        </a:p>
      </dgm:t>
    </dgm:pt>
    <dgm:pt modelId="{A3959FC2-9899-4306-AD12-AAD3757E6752}" type="pres">
      <dgm:prSet presAssocID="{FACA51AD-8B9C-4FED-8448-7876C53962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AC332-74F7-4C49-91B0-27E5638EAF09}" type="pres">
      <dgm:prSet presAssocID="{FACA51AD-8B9C-4FED-8448-7876C5396212}" presName="dummy" presStyleCnt="0"/>
      <dgm:spPr/>
    </dgm:pt>
    <dgm:pt modelId="{F23BD6C9-6D1F-4514-92CE-3FFF568EFC28}" type="pres">
      <dgm:prSet presAssocID="{8980361F-CD6D-4EFC-8A51-C4DF70475E1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892677D-68CF-4344-9F16-7FE1A1CDD206}" type="pres">
      <dgm:prSet presAssocID="{C618FEF5-37DA-448C-B71D-E7E812C2032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35E4E-63DB-41BF-AC20-062732CBDA00}" type="pres">
      <dgm:prSet presAssocID="{C618FEF5-37DA-448C-B71D-E7E812C2032A}" presName="dummy" presStyleCnt="0"/>
      <dgm:spPr/>
    </dgm:pt>
    <dgm:pt modelId="{63CA7213-8C66-4ED8-91C5-DBEDFE489774}" type="pres">
      <dgm:prSet presAssocID="{6C01363A-BD5F-4699-8224-CCED98DBD4C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AC70824-7604-4875-BA8A-0BB0E95E4EB7}" type="pres">
      <dgm:prSet presAssocID="{AE190BC2-6599-49B0-B21D-A53DC5FAB6E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9D41A-590E-4CF9-A16A-1BCDF7573438}" type="pres">
      <dgm:prSet presAssocID="{AE190BC2-6599-49B0-B21D-A53DC5FAB6EA}" presName="dummy" presStyleCnt="0"/>
      <dgm:spPr/>
    </dgm:pt>
    <dgm:pt modelId="{A69691C8-8A34-45DF-87E4-43F0C74BAF36}" type="pres">
      <dgm:prSet presAssocID="{375971C6-9B69-4FD2-9C3C-B785BCB7ADC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459AC72-2BCF-4354-BF1E-D72174B7C0D1}" type="pres">
      <dgm:prSet presAssocID="{FA017CA3-448B-4D0B-B738-54D289F665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8FEDD-3344-4D52-9E7F-FBB9E1EF0A7B}" type="pres">
      <dgm:prSet presAssocID="{FA017CA3-448B-4D0B-B738-54D289F665AF}" presName="dummy" presStyleCnt="0"/>
      <dgm:spPr/>
    </dgm:pt>
    <dgm:pt modelId="{65D25E8E-FBE7-448E-AABC-41791E380F2D}" type="pres">
      <dgm:prSet presAssocID="{B830031D-F834-41E8-9A94-B884FD65ACE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46B0802-D79F-4E69-AA79-97F5EC07521A}" type="presOf" srcId="{FA017CA3-448B-4D0B-B738-54D289F665AF}" destId="{3459AC72-2BCF-4354-BF1E-D72174B7C0D1}" srcOrd="0" destOrd="0" presId="urn:microsoft.com/office/officeart/2005/8/layout/radial6"/>
    <dgm:cxn modelId="{E17E33B3-56EE-4AE6-BD77-F70BD2672B89}" srcId="{1AE2223E-955F-4370-BA84-D19EDC7B6A78}" destId="{C618FEF5-37DA-448C-B71D-E7E812C2032A}" srcOrd="1" destOrd="0" parTransId="{B1AFA1D4-3AEA-4174-9FDB-C6CD8CEB771B}" sibTransId="{6C01363A-BD5F-4699-8224-CCED98DBD4CA}"/>
    <dgm:cxn modelId="{5724230A-E6C2-4056-9480-8A560C064914}" type="presOf" srcId="{8980361F-CD6D-4EFC-8A51-C4DF70475E18}" destId="{F23BD6C9-6D1F-4514-92CE-3FFF568EFC28}" srcOrd="0" destOrd="0" presId="urn:microsoft.com/office/officeart/2005/8/layout/radial6"/>
    <dgm:cxn modelId="{46E5E8FC-9E6F-415C-86C7-B7F745751659}" type="presOf" srcId="{B830031D-F834-41E8-9A94-B884FD65ACED}" destId="{65D25E8E-FBE7-448E-AABC-41791E380F2D}" srcOrd="0" destOrd="0" presId="urn:microsoft.com/office/officeart/2005/8/layout/radial6"/>
    <dgm:cxn modelId="{33869DFE-A64D-4DAE-A253-CCA639FADF98}" srcId="{1AE2223E-955F-4370-BA84-D19EDC7B6A78}" destId="{AE190BC2-6599-49B0-B21D-A53DC5FAB6EA}" srcOrd="2" destOrd="0" parTransId="{A3D0A66A-DF9E-48FB-BF5F-AD2D3857D9D7}" sibTransId="{375971C6-9B69-4FD2-9C3C-B785BCB7ADCB}"/>
    <dgm:cxn modelId="{8093B54B-B2E5-49C5-980A-45E1D8E2B11E}" srcId="{1AE2223E-955F-4370-BA84-D19EDC7B6A78}" destId="{FA017CA3-448B-4D0B-B738-54D289F665AF}" srcOrd="3" destOrd="0" parTransId="{F8D13040-FC97-46F9-828A-BCA051AF8323}" sibTransId="{B830031D-F834-41E8-9A94-B884FD65ACED}"/>
    <dgm:cxn modelId="{89B31FCC-C78A-408D-AD56-6D9CAF0EDE90}" type="presOf" srcId="{1AE2223E-955F-4370-BA84-D19EDC7B6A78}" destId="{50227065-25C0-4FC9-B2BD-8F35479FD338}" srcOrd="0" destOrd="0" presId="urn:microsoft.com/office/officeart/2005/8/layout/radial6"/>
    <dgm:cxn modelId="{07F1BC44-6097-417F-AF42-8D8349F5C111}" type="presOf" srcId="{375971C6-9B69-4FD2-9C3C-B785BCB7ADCB}" destId="{A69691C8-8A34-45DF-87E4-43F0C74BAF36}" srcOrd="0" destOrd="0" presId="urn:microsoft.com/office/officeart/2005/8/layout/radial6"/>
    <dgm:cxn modelId="{E72E8C16-AF73-4B7E-BDB5-BBE5E6A11F63}" type="presOf" srcId="{AE190BC2-6599-49B0-B21D-A53DC5FAB6EA}" destId="{7AC70824-7604-4875-BA8A-0BB0E95E4EB7}" srcOrd="0" destOrd="0" presId="urn:microsoft.com/office/officeart/2005/8/layout/radial6"/>
    <dgm:cxn modelId="{D0E9B443-2AF5-4932-8EF9-E526CA9CD88C}" type="presOf" srcId="{C618FEF5-37DA-448C-B71D-E7E812C2032A}" destId="{4892677D-68CF-4344-9F16-7FE1A1CDD206}" srcOrd="0" destOrd="0" presId="urn:microsoft.com/office/officeart/2005/8/layout/radial6"/>
    <dgm:cxn modelId="{9328C672-0B85-415D-86B7-822B94D3A59B}" type="presOf" srcId="{FACA51AD-8B9C-4FED-8448-7876C5396212}" destId="{A3959FC2-9899-4306-AD12-AAD3757E6752}" srcOrd="0" destOrd="0" presId="urn:microsoft.com/office/officeart/2005/8/layout/radial6"/>
    <dgm:cxn modelId="{DFDC393C-D353-4327-973F-13E53851BA22}" type="presOf" srcId="{4848A40B-8041-4E82-8095-DA566E96D827}" destId="{0B2021C4-C274-44F3-8B94-9DD3C1F4E371}" srcOrd="0" destOrd="0" presId="urn:microsoft.com/office/officeart/2005/8/layout/radial6"/>
    <dgm:cxn modelId="{6C05AAB6-9C59-4DD5-B406-4ED7579CE2D6}" type="presOf" srcId="{6C01363A-BD5F-4699-8224-CCED98DBD4CA}" destId="{63CA7213-8C66-4ED8-91C5-DBEDFE489774}" srcOrd="0" destOrd="0" presId="urn:microsoft.com/office/officeart/2005/8/layout/radial6"/>
    <dgm:cxn modelId="{2DED6B72-D480-4EFE-B13A-FDBF81C0897E}" srcId="{4848A40B-8041-4E82-8095-DA566E96D827}" destId="{1AE2223E-955F-4370-BA84-D19EDC7B6A78}" srcOrd="0" destOrd="0" parTransId="{52900DC3-E234-46E1-BC7F-0F327989EFDA}" sibTransId="{F74F1232-B938-49FF-A8BB-08B855D0C425}"/>
    <dgm:cxn modelId="{7423D304-9752-4B4B-946F-903171F5FE1F}" srcId="{1AE2223E-955F-4370-BA84-D19EDC7B6A78}" destId="{FACA51AD-8B9C-4FED-8448-7876C5396212}" srcOrd="0" destOrd="0" parTransId="{6E72B0E0-A170-4E2F-8460-809CB53EA934}" sibTransId="{8980361F-CD6D-4EFC-8A51-C4DF70475E18}"/>
    <dgm:cxn modelId="{2B0C21F9-7EBF-4F21-81B7-796C9BFDD26E}" type="presParOf" srcId="{0B2021C4-C274-44F3-8B94-9DD3C1F4E371}" destId="{50227065-25C0-4FC9-B2BD-8F35479FD338}" srcOrd="0" destOrd="0" presId="urn:microsoft.com/office/officeart/2005/8/layout/radial6"/>
    <dgm:cxn modelId="{35E20F1D-52A1-4B70-A7F9-625F1D83209C}" type="presParOf" srcId="{0B2021C4-C274-44F3-8B94-9DD3C1F4E371}" destId="{A3959FC2-9899-4306-AD12-AAD3757E6752}" srcOrd="1" destOrd="0" presId="urn:microsoft.com/office/officeart/2005/8/layout/radial6"/>
    <dgm:cxn modelId="{4E0B19DE-30A4-4F84-B7E0-714D001C9BD8}" type="presParOf" srcId="{0B2021C4-C274-44F3-8B94-9DD3C1F4E371}" destId="{A20AC332-74F7-4C49-91B0-27E5638EAF09}" srcOrd="2" destOrd="0" presId="urn:microsoft.com/office/officeart/2005/8/layout/radial6"/>
    <dgm:cxn modelId="{CC98C388-B1E5-441D-B4C7-A911C426B59B}" type="presParOf" srcId="{0B2021C4-C274-44F3-8B94-9DD3C1F4E371}" destId="{F23BD6C9-6D1F-4514-92CE-3FFF568EFC28}" srcOrd="3" destOrd="0" presId="urn:microsoft.com/office/officeart/2005/8/layout/radial6"/>
    <dgm:cxn modelId="{693AF31D-F137-418F-A12F-8748C393AFFD}" type="presParOf" srcId="{0B2021C4-C274-44F3-8B94-9DD3C1F4E371}" destId="{4892677D-68CF-4344-9F16-7FE1A1CDD206}" srcOrd="4" destOrd="0" presId="urn:microsoft.com/office/officeart/2005/8/layout/radial6"/>
    <dgm:cxn modelId="{6B2E33B7-3D75-4C84-BC32-C4D019F04DA1}" type="presParOf" srcId="{0B2021C4-C274-44F3-8B94-9DD3C1F4E371}" destId="{4FF35E4E-63DB-41BF-AC20-062732CBDA00}" srcOrd="5" destOrd="0" presId="urn:microsoft.com/office/officeart/2005/8/layout/radial6"/>
    <dgm:cxn modelId="{AAC932F1-C757-49C6-BCA3-028B725B27CC}" type="presParOf" srcId="{0B2021C4-C274-44F3-8B94-9DD3C1F4E371}" destId="{63CA7213-8C66-4ED8-91C5-DBEDFE489774}" srcOrd="6" destOrd="0" presId="urn:microsoft.com/office/officeart/2005/8/layout/radial6"/>
    <dgm:cxn modelId="{AEF162F0-0D97-4AC4-A03E-B1ED419FE6A1}" type="presParOf" srcId="{0B2021C4-C274-44F3-8B94-9DD3C1F4E371}" destId="{7AC70824-7604-4875-BA8A-0BB0E95E4EB7}" srcOrd="7" destOrd="0" presId="urn:microsoft.com/office/officeart/2005/8/layout/radial6"/>
    <dgm:cxn modelId="{BDB81697-159A-4D40-922E-D0C10819D6AE}" type="presParOf" srcId="{0B2021C4-C274-44F3-8B94-9DD3C1F4E371}" destId="{ED89D41A-590E-4CF9-A16A-1BCDF7573438}" srcOrd="8" destOrd="0" presId="urn:microsoft.com/office/officeart/2005/8/layout/radial6"/>
    <dgm:cxn modelId="{1D759658-2383-4A72-B42E-77268A2952BA}" type="presParOf" srcId="{0B2021C4-C274-44F3-8B94-9DD3C1F4E371}" destId="{A69691C8-8A34-45DF-87E4-43F0C74BAF36}" srcOrd="9" destOrd="0" presId="urn:microsoft.com/office/officeart/2005/8/layout/radial6"/>
    <dgm:cxn modelId="{B0BEC8ED-B263-46CC-B30E-3AB838CED6B9}" type="presParOf" srcId="{0B2021C4-C274-44F3-8B94-9DD3C1F4E371}" destId="{3459AC72-2BCF-4354-BF1E-D72174B7C0D1}" srcOrd="10" destOrd="0" presId="urn:microsoft.com/office/officeart/2005/8/layout/radial6"/>
    <dgm:cxn modelId="{E250E844-1B73-4DF4-A51E-778C791D1A59}" type="presParOf" srcId="{0B2021C4-C274-44F3-8B94-9DD3C1F4E371}" destId="{1AC8FEDD-3344-4D52-9E7F-FBB9E1EF0A7B}" srcOrd="11" destOrd="0" presId="urn:microsoft.com/office/officeart/2005/8/layout/radial6"/>
    <dgm:cxn modelId="{72983154-8D9D-46F6-B913-EB7BA1D511D1}" type="presParOf" srcId="{0B2021C4-C274-44F3-8B94-9DD3C1F4E371}" destId="{65D25E8E-FBE7-448E-AABC-41791E380F2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284038-7FE9-4B0D-870D-646777B56D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A523F8-EBA6-405D-9CDC-318F17C58A01}">
      <dgm:prSet phldrT="[Text]"/>
      <dgm:spPr/>
      <dgm:t>
        <a:bodyPr anchor="ctr"/>
        <a:lstStyle/>
        <a:p>
          <a:r>
            <a:rPr lang="id-ID" dirty="0" smtClean="0"/>
            <a:t>Sebagai Dampak Revisi PSAK 108</a:t>
          </a:r>
          <a:endParaRPr lang="en-US" dirty="0"/>
        </a:p>
      </dgm:t>
    </dgm:pt>
    <dgm:pt modelId="{36A98C55-E9E5-4B90-B148-BD278F6B98E0}" type="parTrans" cxnId="{4FEC86C4-7BBF-49FC-A3D9-333C301E58E6}">
      <dgm:prSet/>
      <dgm:spPr/>
      <dgm:t>
        <a:bodyPr/>
        <a:lstStyle/>
        <a:p>
          <a:endParaRPr lang="en-US"/>
        </a:p>
      </dgm:t>
    </dgm:pt>
    <dgm:pt modelId="{32321465-6A7D-4E2A-A648-4109FFED5C30}" type="sibTrans" cxnId="{4FEC86C4-7BBF-49FC-A3D9-333C301E58E6}">
      <dgm:prSet/>
      <dgm:spPr/>
      <dgm:t>
        <a:bodyPr/>
        <a:lstStyle/>
        <a:p>
          <a:endParaRPr lang="en-US"/>
        </a:p>
      </dgm:t>
    </dgm:pt>
    <dgm:pt modelId="{79E7878F-548D-4427-A6ED-17F6E1AF38F8}">
      <dgm:prSet phldrT="[Text]"/>
      <dgm:spPr/>
      <dgm:t>
        <a:bodyPr/>
        <a:lstStyle/>
        <a:p>
          <a:r>
            <a:rPr lang="id-ID" dirty="0" smtClean="0"/>
            <a:t>Ilustrasi 1 - Penyajian Posisi Keuangan </a:t>
          </a:r>
          <a:r>
            <a:rPr lang="id-ID" dirty="0" smtClean="0">
              <a:sym typeface="Wingdings" pitchFamily="2" charset="2"/>
            </a:rPr>
            <a:t>: Dana Syirkah Temporer  Dana Investasi Peserta </a:t>
          </a:r>
          <a:endParaRPr lang="en-US" dirty="0"/>
        </a:p>
      </dgm:t>
    </dgm:pt>
    <dgm:pt modelId="{36866343-AC43-4129-A097-FBFFA3B10476}" type="parTrans" cxnId="{A552A0EA-3553-4946-8D0F-4E5039EEB8D7}">
      <dgm:prSet/>
      <dgm:spPr/>
      <dgm:t>
        <a:bodyPr/>
        <a:lstStyle/>
        <a:p>
          <a:endParaRPr lang="en-US"/>
        </a:p>
      </dgm:t>
    </dgm:pt>
    <dgm:pt modelId="{17FBE3C5-3354-4EE5-B845-876B1E2A1C13}" type="sibTrans" cxnId="{A552A0EA-3553-4946-8D0F-4E5039EEB8D7}">
      <dgm:prSet/>
      <dgm:spPr/>
      <dgm:t>
        <a:bodyPr/>
        <a:lstStyle/>
        <a:p>
          <a:endParaRPr lang="en-US"/>
        </a:p>
      </dgm:t>
    </dgm:pt>
    <dgm:pt modelId="{23CCC3F9-CD72-4D0C-8BDB-7A26EA16F01A}">
      <dgm:prSet phldrT="[Text]"/>
      <dgm:spPr/>
      <dgm:t>
        <a:bodyPr/>
        <a:lstStyle/>
        <a:p>
          <a:r>
            <a:rPr lang="id-ID" dirty="0" smtClean="0"/>
            <a:t>Ilustrasi 1 - Laporan dana Tabarru di gabung ke Laporan Surplus dan Defisit Dana Tabarru’</a:t>
          </a:r>
          <a:endParaRPr lang="en-US" dirty="0"/>
        </a:p>
      </dgm:t>
    </dgm:pt>
    <dgm:pt modelId="{A4DC115A-AF63-4135-9891-1BC1E4704775}" type="parTrans" cxnId="{1D71DFAF-41BD-4F0C-B0D9-CD843B086414}">
      <dgm:prSet/>
      <dgm:spPr/>
      <dgm:t>
        <a:bodyPr/>
        <a:lstStyle/>
        <a:p>
          <a:endParaRPr lang="en-US"/>
        </a:p>
      </dgm:t>
    </dgm:pt>
    <dgm:pt modelId="{BFBFE28D-23CB-46E7-B373-02FF10970A6F}" type="sibTrans" cxnId="{1D71DFAF-41BD-4F0C-B0D9-CD843B086414}">
      <dgm:prSet/>
      <dgm:spPr/>
      <dgm:t>
        <a:bodyPr/>
        <a:lstStyle/>
        <a:p>
          <a:endParaRPr lang="en-US"/>
        </a:p>
      </dgm:t>
    </dgm:pt>
    <dgm:pt modelId="{72C26750-857F-431B-9743-BC5834E76F8F}">
      <dgm:prSet phldrT="[Text]"/>
      <dgm:spPr/>
      <dgm:t>
        <a:bodyPr/>
        <a:lstStyle/>
        <a:p>
          <a:r>
            <a:rPr lang="id-ID" dirty="0" smtClean="0"/>
            <a:t>Tanggal efektif  1 Januari 2017</a:t>
          </a:r>
          <a:endParaRPr lang="en-US" dirty="0"/>
        </a:p>
      </dgm:t>
    </dgm:pt>
    <dgm:pt modelId="{5F3BCC73-2FFE-46BC-B174-FF1B475B94BA}" type="parTrans" cxnId="{3CE8D89F-DF65-40D9-9030-59BDA8297765}">
      <dgm:prSet/>
      <dgm:spPr/>
      <dgm:t>
        <a:bodyPr/>
        <a:lstStyle/>
        <a:p>
          <a:endParaRPr lang="en-US"/>
        </a:p>
      </dgm:t>
    </dgm:pt>
    <dgm:pt modelId="{1648293C-3498-4920-9A71-AE40CA6DB38D}" type="sibTrans" cxnId="{3CE8D89F-DF65-40D9-9030-59BDA8297765}">
      <dgm:prSet/>
      <dgm:spPr/>
      <dgm:t>
        <a:bodyPr/>
        <a:lstStyle/>
        <a:p>
          <a:endParaRPr lang="en-US"/>
        </a:p>
      </dgm:t>
    </dgm:pt>
    <dgm:pt modelId="{81F125CF-8AA3-4FEA-904A-F7C176E57666}" type="pres">
      <dgm:prSet presAssocID="{D3284038-7FE9-4B0D-870D-646777B56D3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0FB5C2-3909-47DD-A47C-98A876521770}" type="pres">
      <dgm:prSet presAssocID="{90A523F8-EBA6-405D-9CDC-318F17C58A01}" presName="thickLine" presStyleLbl="alignNode1" presStyleIdx="0" presStyleCnt="1"/>
      <dgm:spPr/>
    </dgm:pt>
    <dgm:pt modelId="{B848D25C-13C7-4432-999C-5E5D37E9090C}" type="pres">
      <dgm:prSet presAssocID="{90A523F8-EBA6-405D-9CDC-318F17C58A01}" presName="horz1" presStyleCnt="0"/>
      <dgm:spPr/>
    </dgm:pt>
    <dgm:pt modelId="{F1B32CE4-28E2-4A6A-9F75-E85B0DAE700D}" type="pres">
      <dgm:prSet presAssocID="{90A523F8-EBA6-405D-9CDC-318F17C58A01}" presName="tx1" presStyleLbl="revTx" presStyleIdx="0" presStyleCnt="4"/>
      <dgm:spPr/>
      <dgm:t>
        <a:bodyPr/>
        <a:lstStyle/>
        <a:p>
          <a:endParaRPr lang="en-US"/>
        </a:p>
      </dgm:t>
    </dgm:pt>
    <dgm:pt modelId="{4DBF5944-2EF8-49D4-9CB5-E35094533E2C}" type="pres">
      <dgm:prSet presAssocID="{90A523F8-EBA6-405D-9CDC-318F17C58A01}" presName="vert1" presStyleCnt="0"/>
      <dgm:spPr/>
    </dgm:pt>
    <dgm:pt modelId="{87F234D3-7E9D-46CD-9464-9EA4F3E4811D}" type="pres">
      <dgm:prSet presAssocID="{79E7878F-548D-4427-A6ED-17F6E1AF38F8}" presName="vertSpace2a" presStyleCnt="0"/>
      <dgm:spPr/>
    </dgm:pt>
    <dgm:pt modelId="{96143112-FB8E-44ED-975C-B32F8643EF8B}" type="pres">
      <dgm:prSet presAssocID="{79E7878F-548D-4427-A6ED-17F6E1AF38F8}" presName="horz2" presStyleCnt="0"/>
      <dgm:spPr/>
    </dgm:pt>
    <dgm:pt modelId="{425DAE2A-755C-4822-8471-AF66594C4C46}" type="pres">
      <dgm:prSet presAssocID="{79E7878F-548D-4427-A6ED-17F6E1AF38F8}" presName="horzSpace2" presStyleCnt="0"/>
      <dgm:spPr/>
    </dgm:pt>
    <dgm:pt modelId="{DAB4B8E8-3485-4798-9854-790D2D56842C}" type="pres">
      <dgm:prSet presAssocID="{79E7878F-548D-4427-A6ED-17F6E1AF38F8}" presName="tx2" presStyleLbl="revTx" presStyleIdx="1" presStyleCnt="4"/>
      <dgm:spPr/>
      <dgm:t>
        <a:bodyPr/>
        <a:lstStyle/>
        <a:p>
          <a:endParaRPr lang="en-US"/>
        </a:p>
      </dgm:t>
    </dgm:pt>
    <dgm:pt modelId="{A753B446-B2D0-44AF-B619-EA1A169F4176}" type="pres">
      <dgm:prSet presAssocID="{79E7878F-548D-4427-A6ED-17F6E1AF38F8}" presName="vert2" presStyleCnt="0"/>
      <dgm:spPr/>
    </dgm:pt>
    <dgm:pt modelId="{B70D88AA-BB61-47B6-8A5E-700B4C6C864D}" type="pres">
      <dgm:prSet presAssocID="{79E7878F-548D-4427-A6ED-17F6E1AF38F8}" presName="thinLine2b" presStyleLbl="callout" presStyleIdx="0" presStyleCnt="3"/>
      <dgm:spPr/>
    </dgm:pt>
    <dgm:pt modelId="{61538B44-BB78-4144-AA8B-F7A92E391896}" type="pres">
      <dgm:prSet presAssocID="{79E7878F-548D-4427-A6ED-17F6E1AF38F8}" presName="vertSpace2b" presStyleCnt="0"/>
      <dgm:spPr/>
    </dgm:pt>
    <dgm:pt modelId="{2A150269-653B-440E-A000-355666DD4083}" type="pres">
      <dgm:prSet presAssocID="{23CCC3F9-CD72-4D0C-8BDB-7A26EA16F01A}" presName="horz2" presStyleCnt="0"/>
      <dgm:spPr/>
    </dgm:pt>
    <dgm:pt modelId="{04E2ECEE-9EF8-4160-939A-DEC075AA101A}" type="pres">
      <dgm:prSet presAssocID="{23CCC3F9-CD72-4D0C-8BDB-7A26EA16F01A}" presName="horzSpace2" presStyleCnt="0"/>
      <dgm:spPr/>
    </dgm:pt>
    <dgm:pt modelId="{479FBBAB-A2A8-4C3A-8C9F-4B855436FFD8}" type="pres">
      <dgm:prSet presAssocID="{23CCC3F9-CD72-4D0C-8BDB-7A26EA16F01A}" presName="tx2" presStyleLbl="revTx" presStyleIdx="2" presStyleCnt="4"/>
      <dgm:spPr/>
      <dgm:t>
        <a:bodyPr/>
        <a:lstStyle/>
        <a:p>
          <a:endParaRPr lang="en-US"/>
        </a:p>
      </dgm:t>
    </dgm:pt>
    <dgm:pt modelId="{3B6D7692-D7E6-44A3-B033-F0E81C81FF99}" type="pres">
      <dgm:prSet presAssocID="{23CCC3F9-CD72-4D0C-8BDB-7A26EA16F01A}" presName="vert2" presStyleCnt="0"/>
      <dgm:spPr/>
    </dgm:pt>
    <dgm:pt modelId="{B572C3DC-5DD6-4BEA-9970-0E6AACC6F71D}" type="pres">
      <dgm:prSet presAssocID="{23CCC3F9-CD72-4D0C-8BDB-7A26EA16F01A}" presName="thinLine2b" presStyleLbl="callout" presStyleIdx="1" presStyleCnt="3"/>
      <dgm:spPr/>
    </dgm:pt>
    <dgm:pt modelId="{0FDAC896-82EC-4702-BA23-74C483D8E51C}" type="pres">
      <dgm:prSet presAssocID="{23CCC3F9-CD72-4D0C-8BDB-7A26EA16F01A}" presName="vertSpace2b" presStyleCnt="0"/>
      <dgm:spPr/>
    </dgm:pt>
    <dgm:pt modelId="{8DED2688-429F-432A-BB9A-DC777B3A4771}" type="pres">
      <dgm:prSet presAssocID="{72C26750-857F-431B-9743-BC5834E76F8F}" presName="horz2" presStyleCnt="0"/>
      <dgm:spPr/>
    </dgm:pt>
    <dgm:pt modelId="{FDDBB0F4-6320-4F8B-9F1E-A0811FCAA358}" type="pres">
      <dgm:prSet presAssocID="{72C26750-857F-431B-9743-BC5834E76F8F}" presName="horzSpace2" presStyleCnt="0"/>
      <dgm:spPr/>
    </dgm:pt>
    <dgm:pt modelId="{73586E9A-32C1-4866-A245-8F9D625AA5F7}" type="pres">
      <dgm:prSet presAssocID="{72C26750-857F-431B-9743-BC5834E76F8F}" presName="tx2" presStyleLbl="revTx" presStyleIdx="3" presStyleCnt="4"/>
      <dgm:spPr/>
      <dgm:t>
        <a:bodyPr/>
        <a:lstStyle/>
        <a:p>
          <a:endParaRPr lang="en-US"/>
        </a:p>
      </dgm:t>
    </dgm:pt>
    <dgm:pt modelId="{2D5FF897-C400-468C-9F65-9FD85FF44B11}" type="pres">
      <dgm:prSet presAssocID="{72C26750-857F-431B-9743-BC5834E76F8F}" presName="vert2" presStyleCnt="0"/>
      <dgm:spPr/>
    </dgm:pt>
    <dgm:pt modelId="{E53DEE99-9F47-4789-86C8-A4909BB662B5}" type="pres">
      <dgm:prSet presAssocID="{72C26750-857F-431B-9743-BC5834E76F8F}" presName="thinLine2b" presStyleLbl="callout" presStyleIdx="2" presStyleCnt="3"/>
      <dgm:spPr/>
    </dgm:pt>
    <dgm:pt modelId="{C2ADC48C-363F-4C53-A39F-591954E6CD34}" type="pres">
      <dgm:prSet presAssocID="{72C26750-857F-431B-9743-BC5834E76F8F}" presName="vertSpace2b" presStyleCnt="0"/>
      <dgm:spPr/>
    </dgm:pt>
  </dgm:ptLst>
  <dgm:cxnLst>
    <dgm:cxn modelId="{3CE8D89F-DF65-40D9-9030-59BDA8297765}" srcId="{90A523F8-EBA6-405D-9CDC-318F17C58A01}" destId="{72C26750-857F-431B-9743-BC5834E76F8F}" srcOrd="2" destOrd="0" parTransId="{5F3BCC73-2FFE-46BC-B174-FF1B475B94BA}" sibTransId="{1648293C-3498-4920-9A71-AE40CA6DB38D}"/>
    <dgm:cxn modelId="{8029998D-83F3-4D21-A42B-1164AF5882A5}" type="presOf" srcId="{90A523F8-EBA6-405D-9CDC-318F17C58A01}" destId="{F1B32CE4-28E2-4A6A-9F75-E85B0DAE700D}" srcOrd="0" destOrd="0" presId="urn:microsoft.com/office/officeart/2008/layout/LinedList"/>
    <dgm:cxn modelId="{F2B50047-7B95-4AB5-BEE5-8E5BCD4F73C8}" type="presOf" srcId="{79E7878F-548D-4427-A6ED-17F6E1AF38F8}" destId="{DAB4B8E8-3485-4798-9854-790D2D56842C}" srcOrd="0" destOrd="0" presId="urn:microsoft.com/office/officeart/2008/layout/LinedList"/>
    <dgm:cxn modelId="{5874CA6A-B032-42CF-B4E1-F0FF7EC5F1B9}" type="presOf" srcId="{23CCC3F9-CD72-4D0C-8BDB-7A26EA16F01A}" destId="{479FBBAB-A2A8-4C3A-8C9F-4B855436FFD8}" srcOrd="0" destOrd="0" presId="urn:microsoft.com/office/officeart/2008/layout/LinedList"/>
    <dgm:cxn modelId="{0010781C-0F45-4F00-B4AC-D12400B0B9A0}" type="presOf" srcId="{D3284038-7FE9-4B0D-870D-646777B56D3F}" destId="{81F125CF-8AA3-4FEA-904A-F7C176E57666}" srcOrd="0" destOrd="0" presId="urn:microsoft.com/office/officeart/2008/layout/LinedList"/>
    <dgm:cxn modelId="{4FEC86C4-7BBF-49FC-A3D9-333C301E58E6}" srcId="{D3284038-7FE9-4B0D-870D-646777B56D3F}" destId="{90A523F8-EBA6-405D-9CDC-318F17C58A01}" srcOrd="0" destOrd="0" parTransId="{36A98C55-E9E5-4B90-B148-BD278F6B98E0}" sibTransId="{32321465-6A7D-4E2A-A648-4109FFED5C30}"/>
    <dgm:cxn modelId="{1D71DFAF-41BD-4F0C-B0D9-CD843B086414}" srcId="{90A523F8-EBA6-405D-9CDC-318F17C58A01}" destId="{23CCC3F9-CD72-4D0C-8BDB-7A26EA16F01A}" srcOrd="1" destOrd="0" parTransId="{A4DC115A-AF63-4135-9891-1BC1E4704775}" sibTransId="{BFBFE28D-23CB-46E7-B373-02FF10970A6F}"/>
    <dgm:cxn modelId="{A552A0EA-3553-4946-8D0F-4E5039EEB8D7}" srcId="{90A523F8-EBA6-405D-9CDC-318F17C58A01}" destId="{79E7878F-548D-4427-A6ED-17F6E1AF38F8}" srcOrd="0" destOrd="0" parTransId="{36866343-AC43-4129-A097-FBFFA3B10476}" sibTransId="{17FBE3C5-3354-4EE5-B845-876B1E2A1C13}"/>
    <dgm:cxn modelId="{A204AB48-3FE8-492E-A64B-DC1220A89F72}" type="presOf" srcId="{72C26750-857F-431B-9743-BC5834E76F8F}" destId="{73586E9A-32C1-4866-A245-8F9D625AA5F7}" srcOrd="0" destOrd="0" presId="urn:microsoft.com/office/officeart/2008/layout/LinedList"/>
    <dgm:cxn modelId="{AA1316E6-D6CB-4BD9-B1D9-9B55AF3F94E8}" type="presParOf" srcId="{81F125CF-8AA3-4FEA-904A-F7C176E57666}" destId="{120FB5C2-3909-47DD-A47C-98A876521770}" srcOrd="0" destOrd="0" presId="urn:microsoft.com/office/officeart/2008/layout/LinedList"/>
    <dgm:cxn modelId="{9705E146-3F18-4448-BA9F-81F50E7DBA9A}" type="presParOf" srcId="{81F125CF-8AA3-4FEA-904A-F7C176E57666}" destId="{B848D25C-13C7-4432-999C-5E5D37E9090C}" srcOrd="1" destOrd="0" presId="urn:microsoft.com/office/officeart/2008/layout/LinedList"/>
    <dgm:cxn modelId="{3EB55CA5-6777-42BC-913B-96456FF8100A}" type="presParOf" srcId="{B848D25C-13C7-4432-999C-5E5D37E9090C}" destId="{F1B32CE4-28E2-4A6A-9F75-E85B0DAE700D}" srcOrd="0" destOrd="0" presId="urn:microsoft.com/office/officeart/2008/layout/LinedList"/>
    <dgm:cxn modelId="{B837F122-F019-4CE2-8396-8B12B1BE8C67}" type="presParOf" srcId="{B848D25C-13C7-4432-999C-5E5D37E9090C}" destId="{4DBF5944-2EF8-49D4-9CB5-E35094533E2C}" srcOrd="1" destOrd="0" presId="urn:microsoft.com/office/officeart/2008/layout/LinedList"/>
    <dgm:cxn modelId="{D736F798-F8EB-4141-9E50-5BFD791553A4}" type="presParOf" srcId="{4DBF5944-2EF8-49D4-9CB5-E35094533E2C}" destId="{87F234D3-7E9D-46CD-9464-9EA4F3E4811D}" srcOrd="0" destOrd="0" presId="urn:microsoft.com/office/officeart/2008/layout/LinedList"/>
    <dgm:cxn modelId="{D1E0881D-D9A9-4E61-8FDB-B936B97803D4}" type="presParOf" srcId="{4DBF5944-2EF8-49D4-9CB5-E35094533E2C}" destId="{96143112-FB8E-44ED-975C-B32F8643EF8B}" srcOrd="1" destOrd="0" presId="urn:microsoft.com/office/officeart/2008/layout/LinedList"/>
    <dgm:cxn modelId="{B445593B-CEDF-43C9-BCF6-78903CB8B3F8}" type="presParOf" srcId="{96143112-FB8E-44ED-975C-B32F8643EF8B}" destId="{425DAE2A-755C-4822-8471-AF66594C4C46}" srcOrd="0" destOrd="0" presId="urn:microsoft.com/office/officeart/2008/layout/LinedList"/>
    <dgm:cxn modelId="{6199953E-94C6-4B5B-B489-CFFF897545F7}" type="presParOf" srcId="{96143112-FB8E-44ED-975C-B32F8643EF8B}" destId="{DAB4B8E8-3485-4798-9854-790D2D56842C}" srcOrd="1" destOrd="0" presId="urn:microsoft.com/office/officeart/2008/layout/LinedList"/>
    <dgm:cxn modelId="{96F12860-C41B-49B5-B70C-41B0DB45130D}" type="presParOf" srcId="{96143112-FB8E-44ED-975C-B32F8643EF8B}" destId="{A753B446-B2D0-44AF-B619-EA1A169F4176}" srcOrd="2" destOrd="0" presId="urn:microsoft.com/office/officeart/2008/layout/LinedList"/>
    <dgm:cxn modelId="{89872469-310A-49A6-B841-AB0BEF0AFC4D}" type="presParOf" srcId="{4DBF5944-2EF8-49D4-9CB5-E35094533E2C}" destId="{B70D88AA-BB61-47B6-8A5E-700B4C6C864D}" srcOrd="2" destOrd="0" presId="urn:microsoft.com/office/officeart/2008/layout/LinedList"/>
    <dgm:cxn modelId="{AAE77451-C70D-4A61-AF63-63F11CB2C1C0}" type="presParOf" srcId="{4DBF5944-2EF8-49D4-9CB5-E35094533E2C}" destId="{61538B44-BB78-4144-AA8B-F7A92E391896}" srcOrd="3" destOrd="0" presId="urn:microsoft.com/office/officeart/2008/layout/LinedList"/>
    <dgm:cxn modelId="{7E839FDB-0582-4B7B-BEBE-880E127575F7}" type="presParOf" srcId="{4DBF5944-2EF8-49D4-9CB5-E35094533E2C}" destId="{2A150269-653B-440E-A000-355666DD4083}" srcOrd="4" destOrd="0" presId="urn:microsoft.com/office/officeart/2008/layout/LinedList"/>
    <dgm:cxn modelId="{A9A865A2-87F5-4009-9559-EE662799709F}" type="presParOf" srcId="{2A150269-653B-440E-A000-355666DD4083}" destId="{04E2ECEE-9EF8-4160-939A-DEC075AA101A}" srcOrd="0" destOrd="0" presId="urn:microsoft.com/office/officeart/2008/layout/LinedList"/>
    <dgm:cxn modelId="{F2C87217-5B6C-441C-91CB-1874F32681A0}" type="presParOf" srcId="{2A150269-653B-440E-A000-355666DD4083}" destId="{479FBBAB-A2A8-4C3A-8C9F-4B855436FFD8}" srcOrd="1" destOrd="0" presId="urn:microsoft.com/office/officeart/2008/layout/LinedList"/>
    <dgm:cxn modelId="{64F8B1CA-1C85-4414-A4CB-E1EB02741BBE}" type="presParOf" srcId="{2A150269-653B-440E-A000-355666DD4083}" destId="{3B6D7692-D7E6-44A3-B033-F0E81C81FF99}" srcOrd="2" destOrd="0" presId="urn:microsoft.com/office/officeart/2008/layout/LinedList"/>
    <dgm:cxn modelId="{851140EB-5DDA-4FC4-AF63-AA263D3A15FE}" type="presParOf" srcId="{4DBF5944-2EF8-49D4-9CB5-E35094533E2C}" destId="{B572C3DC-5DD6-4BEA-9970-0E6AACC6F71D}" srcOrd="5" destOrd="0" presId="urn:microsoft.com/office/officeart/2008/layout/LinedList"/>
    <dgm:cxn modelId="{2AB0C71A-D96B-4865-8F9D-A81B493C3099}" type="presParOf" srcId="{4DBF5944-2EF8-49D4-9CB5-E35094533E2C}" destId="{0FDAC896-82EC-4702-BA23-74C483D8E51C}" srcOrd="6" destOrd="0" presId="urn:microsoft.com/office/officeart/2008/layout/LinedList"/>
    <dgm:cxn modelId="{74023A0F-3F43-43DD-82F5-AD92BE8096D4}" type="presParOf" srcId="{4DBF5944-2EF8-49D4-9CB5-E35094533E2C}" destId="{8DED2688-429F-432A-BB9A-DC777B3A4771}" srcOrd="7" destOrd="0" presId="urn:microsoft.com/office/officeart/2008/layout/LinedList"/>
    <dgm:cxn modelId="{4D387C11-B7A9-4C49-A1BC-D56F4917259F}" type="presParOf" srcId="{8DED2688-429F-432A-BB9A-DC777B3A4771}" destId="{FDDBB0F4-6320-4F8B-9F1E-A0811FCAA358}" srcOrd="0" destOrd="0" presId="urn:microsoft.com/office/officeart/2008/layout/LinedList"/>
    <dgm:cxn modelId="{AE85C437-91AE-4295-9BF9-4AE83DA5BE53}" type="presParOf" srcId="{8DED2688-429F-432A-BB9A-DC777B3A4771}" destId="{73586E9A-32C1-4866-A245-8F9D625AA5F7}" srcOrd="1" destOrd="0" presId="urn:microsoft.com/office/officeart/2008/layout/LinedList"/>
    <dgm:cxn modelId="{F3A97D8D-9537-46E9-9898-2706E474EA1D}" type="presParOf" srcId="{8DED2688-429F-432A-BB9A-DC777B3A4771}" destId="{2D5FF897-C400-468C-9F65-9FD85FF44B11}" srcOrd="2" destOrd="0" presId="urn:microsoft.com/office/officeart/2008/layout/LinedList"/>
    <dgm:cxn modelId="{D6480228-A6FC-49FE-B598-E4603319D766}" type="presParOf" srcId="{4DBF5944-2EF8-49D4-9CB5-E35094533E2C}" destId="{E53DEE99-9F47-4789-86C8-A4909BB662B5}" srcOrd="8" destOrd="0" presId="urn:microsoft.com/office/officeart/2008/layout/LinedList"/>
    <dgm:cxn modelId="{A3441753-7DEC-46A9-BE1A-036DC23AC986}" type="presParOf" srcId="{4DBF5944-2EF8-49D4-9CB5-E35094533E2C}" destId="{C2ADC48C-363F-4C53-A39F-591954E6CD3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284038-7FE9-4B0D-870D-646777B56D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A523F8-EBA6-405D-9CDC-318F17C58A01}">
      <dgm:prSet phldrT="[Text]"/>
      <dgm:spPr/>
      <dgm:t>
        <a:bodyPr anchor="ctr"/>
        <a:lstStyle/>
        <a:p>
          <a:r>
            <a:rPr lang="id-ID" dirty="0" smtClean="0"/>
            <a:t>Perubahan Definisi Nilai Wajar</a:t>
          </a:r>
          <a:endParaRPr lang="en-US" dirty="0"/>
        </a:p>
      </dgm:t>
    </dgm:pt>
    <dgm:pt modelId="{36A98C55-E9E5-4B90-B148-BD278F6B98E0}" type="parTrans" cxnId="{4FEC86C4-7BBF-49FC-A3D9-333C301E58E6}">
      <dgm:prSet/>
      <dgm:spPr/>
      <dgm:t>
        <a:bodyPr/>
        <a:lstStyle/>
        <a:p>
          <a:endParaRPr lang="en-US"/>
        </a:p>
      </dgm:t>
    </dgm:pt>
    <dgm:pt modelId="{32321465-6A7D-4E2A-A648-4109FFED5C30}" type="sibTrans" cxnId="{4FEC86C4-7BBF-49FC-A3D9-333C301E58E6}">
      <dgm:prSet/>
      <dgm:spPr/>
      <dgm:t>
        <a:bodyPr/>
        <a:lstStyle/>
        <a:p>
          <a:endParaRPr lang="en-US"/>
        </a:p>
      </dgm:t>
    </dgm:pt>
    <dgm:pt modelId="{79E7878F-548D-4427-A6ED-17F6E1AF38F8}">
      <dgm:prSet phldrT="[Text]" custT="1"/>
      <dgm:spPr/>
      <dgm:t>
        <a:bodyPr/>
        <a:lstStyle/>
        <a:p>
          <a:pPr marL="0" indent="0" algn="ctr"/>
          <a:r>
            <a:rPr lang="id-ID" sz="1400" b="1" i="1" dirty="0" smtClean="0"/>
            <a:t>Draft Revisi:</a:t>
          </a:r>
          <a:r>
            <a:rPr lang="id-ID" sz="900" i="0" dirty="0" smtClean="0"/>
            <a:t> </a:t>
          </a:r>
          <a:br>
            <a:rPr lang="id-ID" sz="900" i="0" dirty="0" smtClean="0"/>
          </a:br>
          <a:r>
            <a:rPr lang="id-ID" sz="2800" i="0" dirty="0" smtClean="0"/>
            <a:t>”</a:t>
          </a:r>
          <a:r>
            <a:rPr lang="id-ID" sz="2800" b="1" i="1" dirty="0" smtClean="0"/>
            <a:t>h</a:t>
          </a:r>
          <a:r>
            <a:rPr lang="en-US" sz="2800" b="1" i="1" dirty="0" err="1" smtClean="0"/>
            <a:t>arga</a:t>
          </a:r>
          <a:r>
            <a:rPr lang="en-US" sz="2800" i="0" dirty="0" smtClean="0"/>
            <a:t> yang </a:t>
          </a:r>
          <a:r>
            <a:rPr lang="en-US" sz="2800" i="0" dirty="0" err="1" smtClean="0"/>
            <a:t>akan</a:t>
          </a:r>
          <a:r>
            <a:rPr lang="en-US" sz="2800" i="0" dirty="0" smtClean="0"/>
            <a:t> </a:t>
          </a:r>
          <a:r>
            <a:rPr lang="en-US" sz="2800" b="1" i="1" dirty="0" err="1" smtClean="0"/>
            <a:t>diterima</a:t>
          </a:r>
          <a:r>
            <a:rPr lang="en-US" sz="2800" i="0" dirty="0" smtClean="0"/>
            <a:t> </a:t>
          </a:r>
          <a:r>
            <a:rPr lang="en-US" sz="2800" i="0" dirty="0" err="1" smtClean="0"/>
            <a:t>untuk</a:t>
          </a:r>
          <a:r>
            <a:rPr lang="en-US" sz="2800" i="0" dirty="0" smtClean="0"/>
            <a:t> </a:t>
          </a:r>
          <a:r>
            <a:rPr lang="en-US" sz="2800" i="0" dirty="0" err="1" smtClean="0"/>
            <a:t>menjual</a:t>
          </a:r>
          <a:r>
            <a:rPr lang="id-ID" sz="2800" i="0" dirty="0" smtClean="0"/>
            <a:t> </a:t>
          </a:r>
          <a:r>
            <a:rPr lang="en-US" sz="2800" i="0" dirty="0" err="1" smtClean="0"/>
            <a:t>suatu</a:t>
          </a:r>
          <a:r>
            <a:rPr lang="en-US" sz="2800" i="0" dirty="0" smtClean="0"/>
            <a:t> </a:t>
          </a:r>
          <a:r>
            <a:rPr lang="en-US" sz="2800" i="0" dirty="0" err="1" smtClean="0"/>
            <a:t>aset</a:t>
          </a:r>
          <a:r>
            <a:rPr lang="id-ID" sz="2800" i="0" dirty="0" smtClean="0"/>
            <a:t> </a:t>
          </a:r>
          <a:r>
            <a:rPr lang="en-US" sz="2800" b="1" i="1" dirty="0" err="1" smtClean="0"/>
            <a:t>dalam</a:t>
          </a:r>
          <a:r>
            <a:rPr lang="en-US" sz="2800" b="1" i="1" dirty="0" smtClean="0"/>
            <a:t> </a:t>
          </a:r>
          <a:r>
            <a:rPr lang="en-US" sz="2800" b="1" i="1" dirty="0" err="1" smtClean="0"/>
            <a:t>transaksi</a:t>
          </a:r>
          <a:r>
            <a:rPr lang="en-US" sz="2800" b="1" i="1" dirty="0" smtClean="0"/>
            <a:t> </a:t>
          </a:r>
          <a:r>
            <a:rPr lang="en-US" sz="2800" b="1" i="1" dirty="0" err="1" smtClean="0"/>
            <a:t>teratur</a:t>
          </a:r>
          <a:r>
            <a:rPr lang="en-US" sz="2800" i="0" dirty="0" smtClean="0"/>
            <a:t> </a:t>
          </a:r>
          <a:r>
            <a:rPr lang="en-US" sz="2800" i="0" dirty="0" err="1" smtClean="0"/>
            <a:t>antara</a:t>
          </a:r>
          <a:r>
            <a:rPr lang="en-US" sz="2800" i="0" dirty="0" smtClean="0"/>
            <a:t> </a:t>
          </a:r>
          <a:r>
            <a:rPr lang="en-US" sz="2800" i="0" dirty="0" err="1" smtClean="0"/>
            <a:t>pelaku</a:t>
          </a:r>
          <a:r>
            <a:rPr lang="en-US" sz="2800" i="0" dirty="0" smtClean="0"/>
            <a:t> </a:t>
          </a:r>
          <a:r>
            <a:rPr lang="en-US" sz="2800" i="0" dirty="0" err="1" smtClean="0"/>
            <a:t>pasar</a:t>
          </a:r>
          <a:r>
            <a:rPr lang="en-US" sz="2800" i="0" dirty="0" smtClean="0"/>
            <a:t> </a:t>
          </a:r>
          <a:r>
            <a:rPr lang="en-US" sz="2800" b="1" i="1" dirty="0" err="1" smtClean="0"/>
            <a:t>pada</a:t>
          </a:r>
          <a:r>
            <a:rPr lang="en-US" sz="2800" b="1" i="1" dirty="0" smtClean="0"/>
            <a:t> </a:t>
          </a:r>
          <a:r>
            <a:rPr lang="en-US" sz="2800" b="1" i="1" dirty="0" err="1" smtClean="0"/>
            <a:t>tanggal</a:t>
          </a:r>
          <a:r>
            <a:rPr lang="en-US" sz="2800" b="1" i="1" dirty="0" smtClean="0"/>
            <a:t> </a:t>
          </a:r>
          <a:r>
            <a:rPr lang="en-US" sz="2800" b="1" i="1" dirty="0" err="1" smtClean="0"/>
            <a:t>pengukuran</a:t>
          </a:r>
          <a:r>
            <a:rPr lang="id-ID" sz="2800" i="0" dirty="0" smtClean="0"/>
            <a:t>”</a:t>
          </a:r>
          <a:r>
            <a:rPr lang="en-US" sz="2800" i="0" dirty="0" smtClean="0"/>
            <a:t>.</a:t>
          </a:r>
          <a:endParaRPr lang="en-US" sz="2800" dirty="0"/>
        </a:p>
      </dgm:t>
    </dgm:pt>
    <dgm:pt modelId="{36866343-AC43-4129-A097-FBFFA3B10476}" type="parTrans" cxnId="{A552A0EA-3553-4946-8D0F-4E5039EEB8D7}">
      <dgm:prSet/>
      <dgm:spPr/>
      <dgm:t>
        <a:bodyPr/>
        <a:lstStyle/>
        <a:p>
          <a:endParaRPr lang="en-US"/>
        </a:p>
      </dgm:t>
    </dgm:pt>
    <dgm:pt modelId="{17FBE3C5-3354-4EE5-B845-876B1E2A1C13}" type="sibTrans" cxnId="{A552A0EA-3553-4946-8D0F-4E5039EEB8D7}">
      <dgm:prSet/>
      <dgm:spPr/>
      <dgm:t>
        <a:bodyPr/>
        <a:lstStyle/>
        <a:p>
          <a:endParaRPr lang="en-US"/>
        </a:p>
      </dgm:t>
    </dgm:pt>
    <dgm:pt modelId="{23CCC3F9-CD72-4D0C-8BDB-7A26EA16F01A}">
      <dgm:prSet phldrT="[Text]" custT="1"/>
      <dgm:spPr/>
      <dgm:t>
        <a:bodyPr/>
        <a:lstStyle/>
        <a:p>
          <a:r>
            <a:rPr lang="id-ID" sz="3200" dirty="0" smtClean="0"/>
            <a:t>Tanggal efektif  1 Januari 2016 </a:t>
          </a:r>
          <a:r>
            <a:rPr lang="id-ID" sz="3200" dirty="0" smtClean="0">
              <a:sym typeface="Wingdings" pitchFamily="2" charset="2"/>
            </a:rPr>
            <a:t> </a:t>
          </a:r>
          <a:r>
            <a:rPr lang="id-ID" sz="2000" b="1" i="1" u="sng" dirty="0" smtClean="0">
              <a:solidFill>
                <a:srgbClr val="FF0000"/>
              </a:solidFill>
              <a:sym typeface="Wingdings" pitchFamily="2" charset="2"/>
            </a:rPr>
            <a:t>Tarik Mundur</a:t>
          </a:r>
          <a:endParaRPr lang="en-US" dirty="0"/>
        </a:p>
      </dgm:t>
    </dgm:pt>
    <dgm:pt modelId="{A4DC115A-AF63-4135-9891-1BC1E4704775}" type="parTrans" cxnId="{1D71DFAF-41BD-4F0C-B0D9-CD843B086414}">
      <dgm:prSet/>
      <dgm:spPr/>
      <dgm:t>
        <a:bodyPr/>
        <a:lstStyle/>
        <a:p>
          <a:endParaRPr lang="en-US"/>
        </a:p>
      </dgm:t>
    </dgm:pt>
    <dgm:pt modelId="{BFBFE28D-23CB-46E7-B373-02FF10970A6F}" type="sibTrans" cxnId="{1D71DFAF-41BD-4F0C-B0D9-CD843B086414}">
      <dgm:prSet/>
      <dgm:spPr/>
      <dgm:t>
        <a:bodyPr/>
        <a:lstStyle/>
        <a:p>
          <a:endParaRPr lang="en-US"/>
        </a:p>
      </dgm:t>
    </dgm:pt>
    <dgm:pt modelId="{81F125CF-8AA3-4FEA-904A-F7C176E57666}" type="pres">
      <dgm:prSet presAssocID="{D3284038-7FE9-4B0D-870D-646777B56D3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0FB5C2-3909-47DD-A47C-98A876521770}" type="pres">
      <dgm:prSet presAssocID="{90A523F8-EBA6-405D-9CDC-318F17C58A01}" presName="thickLine" presStyleLbl="alignNode1" presStyleIdx="0" presStyleCnt="1"/>
      <dgm:spPr/>
    </dgm:pt>
    <dgm:pt modelId="{B848D25C-13C7-4432-999C-5E5D37E9090C}" type="pres">
      <dgm:prSet presAssocID="{90A523F8-EBA6-405D-9CDC-318F17C58A01}" presName="horz1" presStyleCnt="0"/>
      <dgm:spPr/>
    </dgm:pt>
    <dgm:pt modelId="{F1B32CE4-28E2-4A6A-9F75-E85B0DAE700D}" type="pres">
      <dgm:prSet presAssocID="{90A523F8-EBA6-405D-9CDC-318F17C58A01}" presName="tx1" presStyleLbl="revTx" presStyleIdx="0" presStyleCnt="3"/>
      <dgm:spPr/>
      <dgm:t>
        <a:bodyPr/>
        <a:lstStyle/>
        <a:p>
          <a:endParaRPr lang="en-US"/>
        </a:p>
      </dgm:t>
    </dgm:pt>
    <dgm:pt modelId="{4DBF5944-2EF8-49D4-9CB5-E35094533E2C}" type="pres">
      <dgm:prSet presAssocID="{90A523F8-EBA6-405D-9CDC-318F17C58A01}" presName="vert1" presStyleCnt="0"/>
      <dgm:spPr/>
    </dgm:pt>
    <dgm:pt modelId="{87F234D3-7E9D-46CD-9464-9EA4F3E4811D}" type="pres">
      <dgm:prSet presAssocID="{79E7878F-548D-4427-A6ED-17F6E1AF38F8}" presName="vertSpace2a" presStyleCnt="0"/>
      <dgm:spPr/>
    </dgm:pt>
    <dgm:pt modelId="{96143112-FB8E-44ED-975C-B32F8643EF8B}" type="pres">
      <dgm:prSet presAssocID="{79E7878F-548D-4427-A6ED-17F6E1AF38F8}" presName="horz2" presStyleCnt="0"/>
      <dgm:spPr/>
    </dgm:pt>
    <dgm:pt modelId="{425DAE2A-755C-4822-8471-AF66594C4C46}" type="pres">
      <dgm:prSet presAssocID="{79E7878F-548D-4427-A6ED-17F6E1AF38F8}" presName="horzSpace2" presStyleCnt="0"/>
      <dgm:spPr/>
    </dgm:pt>
    <dgm:pt modelId="{DAB4B8E8-3485-4798-9854-790D2D56842C}" type="pres">
      <dgm:prSet presAssocID="{79E7878F-548D-4427-A6ED-17F6E1AF38F8}" presName="tx2" presStyleLbl="revTx" presStyleIdx="1" presStyleCnt="3" custScaleY="145938"/>
      <dgm:spPr/>
      <dgm:t>
        <a:bodyPr/>
        <a:lstStyle/>
        <a:p>
          <a:endParaRPr lang="en-US"/>
        </a:p>
      </dgm:t>
    </dgm:pt>
    <dgm:pt modelId="{A753B446-B2D0-44AF-B619-EA1A169F4176}" type="pres">
      <dgm:prSet presAssocID="{79E7878F-548D-4427-A6ED-17F6E1AF38F8}" presName="vert2" presStyleCnt="0"/>
      <dgm:spPr/>
    </dgm:pt>
    <dgm:pt modelId="{B70D88AA-BB61-47B6-8A5E-700B4C6C864D}" type="pres">
      <dgm:prSet presAssocID="{79E7878F-548D-4427-A6ED-17F6E1AF38F8}" presName="thinLine2b" presStyleLbl="callout" presStyleIdx="0" presStyleCnt="2"/>
      <dgm:spPr/>
    </dgm:pt>
    <dgm:pt modelId="{61538B44-BB78-4144-AA8B-F7A92E391896}" type="pres">
      <dgm:prSet presAssocID="{79E7878F-548D-4427-A6ED-17F6E1AF38F8}" presName="vertSpace2b" presStyleCnt="0"/>
      <dgm:spPr/>
    </dgm:pt>
    <dgm:pt modelId="{2A150269-653B-440E-A000-355666DD4083}" type="pres">
      <dgm:prSet presAssocID="{23CCC3F9-CD72-4D0C-8BDB-7A26EA16F01A}" presName="horz2" presStyleCnt="0"/>
      <dgm:spPr/>
    </dgm:pt>
    <dgm:pt modelId="{04E2ECEE-9EF8-4160-939A-DEC075AA101A}" type="pres">
      <dgm:prSet presAssocID="{23CCC3F9-CD72-4D0C-8BDB-7A26EA16F01A}" presName="horzSpace2" presStyleCnt="0"/>
      <dgm:spPr/>
    </dgm:pt>
    <dgm:pt modelId="{479FBBAB-A2A8-4C3A-8C9F-4B855436FFD8}" type="pres">
      <dgm:prSet presAssocID="{23CCC3F9-CD72-4D0C-8BDB-7A26EA16F01A}" presName="tx2" presStyleLbl="revTx" presStyleIdx="2" presStyleCnt="3"/>
      <dgm:spPr/>
      <dgm:t>
        <a:bodyPr/>
        <a:lstStyle/>
        <a:p>
          <a:endParaRPr lang="en-US"/>
        </a:p>
      </dgm:t>
    </dgm:pt>
    <dgm:pt modelId="{3B6D7692-D7E6-44A3-B033-F0E81C81FF99}" type="pres">
      <dgm:prSet presAssocID="{23CCC3F9-CD72-4D0C-8BDB-7A26EA16F01A}" presName="vert2" presStyleCnt="0"/>
      <dgm:spPr/>
    </dgm:pt>
    <dgm:pt modelId="{B572C3DC-5DD6-4BEA-9970-0E6AACC6F71D}" type="pres">
      <dgm:prSet presAssocID="{23CCC3F9-CD72-4D0C-8BDB-7A26EA16F01A}" presName="thinLine2b" presStyleLbl="callout" presStyleIdx="1" presStyleCnt="2"/>
      <dgm:spPr/>
    </dgm:pt>
    <dgm:pt modelId="{0FDAC896-82EC-4702-BA23-74C483D8E51C}" type="pres">
      <dgm:prSet presAssocID="{23CCC3F9-CD72-4D0C-8BDB-7A26EA16F01A}" presName="vertSpace2b" presStyleCnt="0"/>
      <dgm:spPr/>
    </dgm:pt>
  </dgm:ptLst>
  <dgm:cxnLst>
    <dgm:cxn modelId="{DBA4D7A4-3524-44E5-8E18-DA77D1D59B77}" type="presOf" srcId="{D3284038-7FE9-4B0D-870D-646777B56D3F}" destId="{81F125CF-8AA3-4FEA-904A-F7C176E57666}" srcOrd="0" destOrd="0" presId="urn:microsoft.com/office/officeart/2008/layout/LinedList"/>
    <dgm:cxn modelId="{867E1194-A42F-4DE1-BC74-0902AAFBB3BD}" type="presOf" srcId="{79E7878F-548D-4427-A6ED-17F6E1AF38F8}" destId="{DAB4B8E8-3485-4798-9854-790D2D56842C}" srcOrd="0" destOrd="0" presId="urn:microsoft.com/office/officeart/2008/layout/LinedList"/>
    <dgm:cxn modelId="{6B2AD0B1-7D66-4618-A1EA-7B89F6516207}" type="presOf" srcId="{90A523F8-EBA6-405D-9CDC-318F17C58A01}" destId="{F1B32CE4-28E2-4A6A-9F75-E85B0DAE700D}" srcOrd="0" destOrd="0" presId="urn:microsoft.com/office/officeart/2008/layout/LinedList"/>
    <dgm:cxn modelId="{4FEC86C4-7BBF-49FC-A3D9-333C301E58E6}" srcId="{D3284038-7FE9-4B0D-870D-646777B56D3F}" destId="{90A523F8-EBA6-405D-9CDC-318F17C58A01}" srcOrd="0" destOrd="0" parTransId="{36A98C55-E9E5-4B90-B148-BD278F6B98E0}" sibTransId="{32321465-6A7D-4E2A-A648-4109FFED5C30}"/>
    <dgm:cxn modelId="{1D71DFAF-41BD-4F0C-B0D9-CD843B086414}" srcId="{90A523F8-EBA6-405D-9CDC-318F17C58A01}" destId="{23CCC3F9-CD72-4D0C-8BDB-7A26EA16F01A}" srcOrd="1" destOrd="0" parTransId="{A4DC115A-AF63-4135-9891-1BC1E4704775}" sibTransId="{BFBFE28D-23CB-46E7-B373-02FF10970A6F}"/>
    <dgm:cxn modelId="{93E25A92-E905-4B7A-BF84-001EBD5599BF}" type="presOf" srcId="{23CCC3F9-CD72-4D0C-8BDB-7A26EA16F01A}" destId="{479FBBAB-A2A8-4C3A-8C9F-4B855436FFD8}" srcOrd="0" destOrd="0" presId="urn:microsoft.com/office/officeart/2008/layout/LinedList"/>
    <dgm:cxn modelId="{A552A0EA-3553-4946-8D0F-4E5039EEB8D7}" srcId="{90A523F8-EBA6-405D-9CDC-318F17C58A01}" destId="{79E7878F-548D-4427-A6ED-17F6E1AF38F8}" srcOrd="0" destOrd="0" parTransId="{36866343-AC43-4129-A097-FBFFA3B10476}" sibTransId="{17FBE3C5-3354-4EE5-B845-876B1E2A1C13}"/>
    <dgm:cxn modelId="{DFD1D68A-0C5D-4599-9E05-3ED1AB6F69BC}" type="presParOf" srcId="{81F125CF-8AA3-4FEA-904A-F7C176E57666}" destId="{120FB5C2-3909-47DD-A47C-98A876521770}" srcOrd="0" destOrd="0" presId="urn:microsoft.com/office/officeart/2008/layout/LinedList"/>
    <dgm:cxn modelId="{E406C7EC-006A-4523-814D-984E45541FCA}" type="presParOf" srcId="{81F125CF-8AA3-4FEA-904A-F7C176E57666}" destId="{B848D25C-13C7-4432-999C-5E5D37E9090C}" srcOrd="1" destOrd="0" presId="urn:microsoft.com/office/officeart/2008/layout/LinedList"/>
    <dgm:cxn modelId="{30292355-9CC1-4086-B7E0-9A32FFCA08F4}" type="presParOf" srcId="{B848D25C-13C7-4432-999C-5E5D37E9090C}" destId="{F1B32CE4-28E2-4A6A-9F75-E85B0DAE700D}" srcOrd="0" destOrd="0" presId="urn:microsoft.com/office/officeart/2008/layout/LinedList"/>
    <dgm:cxn modelId="{6BE6767D-B0F6-4915-A8FE-4CFBE8459FF4}" type="presParOf" srcId="{B848D25C-13C7-4432-999C-5E5D37E9090C}" destId="{4DBF5944-2EF8-49D4-9CB5-E35094533E2C}" srcOrd="1" destOrd="0" presId="urn:microsoft.com/office/officeart/2008/layout/LinedList"/>
    <dgm:cxn modelId="{084E7796-D509-4118-BF3E-3C79B05E98BD}" type="presParOf" srcId="{4DBF5944-2EF8-49D4-9CB5-E35094533E2C}" destId="{87F234D3-7E9D-46CD-9464-9EA4F3E4811D}" srcOrd="0" destOrd="0" presId="urn:microsoft.com/office/officeart/2008/layout/LinedList"/>
    <dgm:cxn modelId="{8687BAFB-5F74-4893-8186-F09A01D5C0D0}" type="presParOf" srcId="{4DBF5944-2EF8-49D4-9CB5-E35094533E2C}" destId="{96143112-FB8E-44ED-975C-B32F8643EF8B}" srcOrd="1" destOrd="0" presId="urn:microsoft.com/office/officeart/2008/layout/LinedList"/>
    <dgm:cxn modelId="{EFD0FEC2-404B-4903-85B0-21D443E12D46}" type="presParOf" srcId="{96143112-FB8E-44ED-975C-B32F8643EF8B}" destId="{425DAE2A-755C-4822-8471-AF66594C4C46}" srcOrd="0" destOrd="0" presId="urn:microsoft.com/office/officeart/2008/layout/LinedList"/>
    <dgm:cxn modelId="{CBE7E3C2-7DED-4275-BCD1-6307F9868BAF}" type="presParOf" srcId="{96143112-FB8E-44ED-975C-B32F8643EF8B}" destId="{DAB4B8E8-3485-4798-9854-790D2D56842C}" srcOrd="1" destOrd="0" presId="urn:microsoft.com/office/officeart/2008/layout/LinedList"/>
    <dgm:cxn modelId="{0E29DADA-E238-4E06-B6FD-9215F6C19ED0}" type="presParOf" srcId="{96143112-FB8E-44ED-975C-B32F8643EF8B}" destId="{A753B446-B2D0-44AF-B619-EA1A169F4176}" srcOrd="2" destOrd="0" presId="urn:microsoft.com/office/officeart/2008/layout/LinedList"/>
    <dgm:cxn modelId="{3335532D-02EC-4685-BCCC-A79DF7A76A61}" type="presParOf" srcId="{4DBF5944-2EF8-49D4-9CB5-E35094533E2C}" destId="{B70D88AA-BB61-47B6-8A5E-700B4C6C864D}" srcOrd="2" destOrd="0" presId="urn:microsoft.com/office/officeart/2008/layout/LinedList"/>
    <dgm:cxn modelId="{2F38485C-F25E-4539-B3E3-DA20E4EE9C06}" type="presParOf" srcId="{4DBF5944-2EF8-49D4-9CB5-E35094533E2C}" destId="{61538B44-BB78-4144-AA8B-F7A92E391896}" srcOrd="3" destOrd="0" presId="urn:microsoft.com/office/officeart/2008/layout/LinedList"/>
    <dgm:cxn modelId="{F4A0F892-9E4B-44A1-A250-15CB9BF24088}" type="presParOf" srcId="{4DBF5944-2EF8-49D4-9CB5-E35094533E2C}" destId="{2A150269-653B-440E-A000-355666DD4083}" srcOrd="4" destOrd="0" presId="urn:microsoft.com/office/officeart/2008/layout/LinedList"/>
    <dgm:cxn modelId="{635FA39D-3CB0-4046-95A3-643B4C78A7E2}" type="presParOf" srcId="{2A150269-653B-440E-A000-355666DD4083}" destId="{04E2ECEE-9EF8-4160-939A-DEC075AA101A}" srcOrd="0" destOrd="0" presId="urn:microsoft.com/office/officeart/2008/layout/LinedList"/>
    <dgm:cxn modelId="{D10E047B-D1CE-42B9-A9E0-3253C1893416}" type="presParOf" srcId="{2A150269-653B-440E-A000-355666DD4083}" destId="{479FBBAB-A2A8-4C3A-8C9F-4B855436FFD8}" srcOrd="1" destOrd="0" presId="urn:microsoft.com/office/officeart/2008/layout/LinedList"/>
    <dgm:cxn modelId="{CB6BA89F-E36E-4774-BC6D-849EBFEC2837}" type="presParOf" srcId="{2A150269-653B-440E-A000-355666DD4083}" destId="{3B6D7692-D7E6-44A3-B033-F0E81C81FF99}" srcOrd="2" destOrd="0" presId="urn:microsoft.com/office/officeart/2008/layout/LinedList"/>
    <dgm:cxn modelId="{373DFF12-B370-4AC1-AA19-45895BF41D38}" type="presParOf" srcId="{4DBF5944-2EF8-49D4-9CB5-E35094533E2C}" destId="{B572C3DC-5DD6-4BEA-9970-0E6AACC6F71D}" srcOrd="5" destOrd="0" presId="urn:microsoft.com/office/officeart/2008/layout/LinedList"/>
    <dgm:cxn modelId="{70D59397-AB92-40D2-93F3-14CD4A20D663}" type="presParOf" srcId="{4DBF5944-2EF8-49D4-9CB5-E35094533E2C}" destId="{0FDAC896-82EC-4702-BA23-74C483D8E51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284038-7FE9-4B0D-870D-646777B56D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A523F8-EBA6-405D-9CDC-318F17C58A01}">
      <dgm:prSet phldrT="[Text]"/>
      <dgm:spPr/>
      <dgm:t>
        <a:bodyPr anchor="ctr"/>
        <a:lstStyle/>
        <a:p>
          <a:r>
            <a:rPr lang="en-US" i="0" dirty="0" err="1" smtClean="0"/>
            <a:t>Revisi</a:t>
          </a:r>
          <a:r>
            <a:rPr lang="en-US" i="0" dirty="0" smtClean="0"/>
            <a:t> </a:t>
          </a:r>
          <a:r>
            <a:rPr lang="en-US" i="0" dirty="0" err="1" smtClean="0"/>
            <a:t>atas</a:t>
          </a:r>
          <a:r>
            <a:rPr lang="id-ID" i="0" dirty="0" smtClean="0"/>
            <a:t> </a:t>
          </a:r>
          <a:r>
            <a:rPr lang="en-US" i="0" dirty="0" err="1" smtClean="0"/>
            <a:t>paragraf</a:t>
          </a:r>
          <a:r>
            <a:rPr lang="en-US" i="0" dirty="0" smtClean="0"/>
            <a:t> 03, 07,</a:t>
          </a:r>
          <a:r>
            <a:rPr lang="id-ID" i="0" dirty="0" smtClean="0"/>
            <a:t> </a:t>
          </a:r>
          <a:r>
            <a:rPr lang="en-US" i="0" dirty="0" smtClean="0"/>
            <a:t>08, 12, 14, 15,16, 17, 19, 20, 21,</a:t>
          </a:r>
          <a:r>
            <a:rPr lang="id-ID" i="0" dirty="0" smtClean="0"/>
            <a:t> </a:t>
          </a:r>
          <a:r>
            <a:rPr lang="en-US" i="0" dirty="0" smtClean="0"/>
            <a:t>22, 23, 24, 26,</a:t>
          </a:r>
          <a:r>
            <a:rPr lang="id-ID" i="0" dirty="0" smtClean="0"/>
            <a:t> </a:t>
          </a:r>
          <a:r>
            <a:rPr lang="en-US" i="0" dirty="0" smtClean="0"/>
            <a:t>27, 28, 34, </a:t>
          </a:r>
          <a:r>
            <a:rPr lang="en-US" i="0" dirty="0" err="1" smtClean="0"/>
            <a:t>dan</a:t>
          </a:r>
          <a:r>
            <a:rPr lang="id-ID" i="0" dirty="0" smtClean="0"/>
            <a:t> </a:t>
          </a:r>
          <a:r>
            <a:rPr lang="en-US" i="0" dirty="0" smtClean="0"/>
            <a:t>40, </a:t>
          </a:r>
          <a:r>
            <a:rPr lang="en-US" i="0" dirty="0" err="1" smtClean="0"/>
            <a:t>penghapusan</a:t>
          </a:r>
          <a:r>
            <a:rPr lang="en-US" i="0" dirty="0" smtClean="0"/>
            <a:t> </a:t>
          </a:r>
          <a:r>
            <a:rPr lang="en-US" i="0" dirty="0" err="1" smtClean="0"/>
            <a:t>paragraf</a:t>
          </a:r>
          <a:r>
            <a:rPr lang="en-US" i="0" dirty="0" smtClean="0"/>
            <a:t> 18, 25,</a:t>
          </a:r>
          <a:r>
            <a:rPr lang="id-ID" i="0" dirty="0" smtClean="0"/>
            <a:t> </a:t>
          </a:r>
          <a:r>
            <a:rPr lang="en-US" i="0" dirty="0" smtClean="0"/>
            <a:t>30,</a:t>
          </a:r>
          <a:r>
            <a:rPr lang="id-ID" i="0" dirty="0" smtClean="0"/>
            <a:t> </a:t>
          </a:r>
          <a:r>
            <a:rPr lang="en-US" i="0" dirty="0" smtClean="0"/>
            <a:t>31, 32, 35, </a:t>
          </a:r>
          <a:r>
            <a:rPr lang="en-US" i="0" dirty="0" err="1" smtClean="0"/>
            <a:t>dan</a:t>
          </a:r>
          <a:r>
            <a:rPr lang="en-US" i="0" dirty="0" smtClean="0"/>
            <a:t> 39 (a)-(b),</a:t>
          </a:r>
          <a:r>
            <a:rPr lang="id-ID" i="0" dirty="0" smtClean="0"/>
            <a:t> </a:t>
          </a:r>
          <a:r>
            <a:rPr lang="en-US" i="0" dirty="0" err="1" smtClean="0"/>
            <a:t>serta</a:t>
          </a:r>
          <a:r>
            <a:rPr lang="id-ID" i="0" dirty="0" smtClean="0"/>
            <a:t> </a:t>
          </a:r>
          <a:r>
            <a:rPr lang="en-US" i="0" dirty="0" err="1" smtClean="0"/>
            <a:t>penambahan</a:t>
          </a:r>
          <a:r>
            <a:rPr lang="id-ID" i="0" dirty="0" smtClean="0"/>
            <a:t> </a:t>
          </a:r>
          <a:r>
            <a:rPr lang="en-US" i="0" dirty="0" err="1" smtClean="0"/>
            <a:t>paragraf</a:t>
          </a:r>
          <a:r>
            <a:rPr lang="en-US" i="0" dirty="0" smtClean="0"/>
            <a:t> 28A </a:t>
          </a:r>
          <a:r>
            <a:rPr lang="en-US" i="0" dirty="0" err="1" smtClean="0"/>
            <a:t>dan</a:t>
          </a:r>
          <a:r>
            <a:rPr lang="en-US" i="0" dirty="0" smtClean="0"/>
            <a:t> 36A</a:t>
          </a:r>
          <a:endParaRPr lang="en-US" dirty="0"/>
        </a:p>
      </dgm:t>
    </dgm:pt>
    <dgm:pt modelId="{36A98C55-E9E5-4B90-B148-BD278F6B98E0}" type="parTrans" cxnId="{4FEC86C4-7BBF-49FC-A3D9-333C301E58E6}">
      <dgm:prSet/>
      <dgm:spPr/>
      <dgm:t>
        <a:bodyPr/>
        <a:lstStyle/>
        <a:p>
          <a:endParaRPr lang="en-US"/>
        </a:p>
      </dgm:t>
    </dgm:pt>
    <dgm:pt modelId="{32321465-6A7D-4E2A-A648-4109FFED5C30}" type="sibTrans" cxnId="{4FEC86C4-7BBF-49FC-A3D9-333C301E58E6}">
      <dgm:prSet/>
      <dgm:spPr/>
      <dgm:t>
        <a:bodyPr/>
        <a:lstStyle/>
        <a:p>
          <a:endParaRPr lang="en-US"/>
        </a:p>
      </dgm:t>
    </dgm:pt>
    <dgm:pt modelId="{79E7878F-548D-4427-A6ED-17F6E1AF38F8}">
      <dgm:prSet phldrT="[Text]" custT="1"/>
      <dgm:spPr/>
      <dgm:t>
        <a:bodyPr/>
        <a:lstStyle/>
        <a:p>
          <a:pPr marL="0" indent="0" algn="just"/>
          <a:r>
            <a:rPr lang="id-ID" sz="2200" b="1" i="1" dirty="0" smtClean="0"/>
            <a:t>Pengaturan pengakuan </a:t>
          </a:r>
          <a:r>
            <a:rPr lang="en-US" sz="2200" b="1" i="1" dirty="0" err="1" smtClean="0"/>
            <a:t>kontribusi</a:t>
          </a:r>
          <a:r>
            <a:rPr lang="en-US" sz="2200" b="1" i="1" dirty="0" smtClean="0"/>
            <a:t> </a:t>
          </a:r>
          <a:r>
            <a:rPr lang="en-US" sz="2200" b="1" i="1" dirty="0" err="1" smtClean="0"/>
            <a:t>peserta</a:t>
          </a:r>
          <a:r>
            <a:rPr lang="id-ID" sz="2200" i="0" dirty="0" smtClean="0"/>
            <a:t>: Jangka Pendek</a:t>
          </a:r>
          <a:r>
            <a:rPr lang="id-ID" sz="2200" i="0" dirty="0" smtClean="0">
              <a:sym typeface="Wingdings" pitchFamily="2" charset="2"/>
            </a:rPr>
            <a:t> </a:t>
          </a:r>
          <a:r>
            <a:rPr lang="en-US" sz="2200" i="0" dirty="0" err="1" smtClean="0"/>
            <a:t>sesuai</a:t>
          </a:r>
          <a:r>
            <a:rPr lang="id-ID" sz="2200" i="0" dirty="0" smtClean="0"/>
            <a:t> </a:t>
          </a:r>
          <a:r>
            <a:rPr lang="en-US" sz="2200" i="0" dirty="0" err="1" smtClean="0"/>
            <a:t>jangka</a:t>
          </a:r>
          <a:r>
            <a:rPr lang="en-US" sz="2200" i="0" dirty="0" smtClean="0"/>
            <a:t> </a:t>
          </a:r>
          <a:r>
            <a:rPr lang="en-US" sz="2200" i="0" dirty="0" err="1" smtClean="0"/>
            <a:t>waktu</a:t>
          </a:r>
          <a:r>
            <a:rPr lang="en-US" sz="2200" i="0" dirty="0" smtClean="0"/>
            <a:t> </a:t>
          </a:r>
          <a:r>
            <a:rPr lang="en-US" sz="2200" i="0" dirty="0" err="1" smtClean="0"/>
            <a:t>akad</a:t>
          </a:r>
          <a:r>
            <a:rPr lang="en-US" sz="2200" i="0" dirty="0" smtClean="0"/>
            <a:t> yang</a:t>
          </a:r>
          <a:r>
            <a:rPr lang="id-ID" sz="2200" i="0" dirty="0" smtClean="0"/>
            <a:t> </a:t>
          </a:r>
          <a:r>
            <a:rPr lang="en-US" sz="2200" i="0" dirty="0" err="1" smtClean="0"/>
            <a:t>mendasarinya</a:t>
          </a:r>
          <a:r>
            <a:rPr lang="id-ID" sz="2200" i="0" dirty="0" smtClean="0"/>
            <a:t> Jangka Panjang </a:t>
          </a:r>
          <a:r>
            <a:rPr lang="id-ID" sz="2200" i="0" dirty="0" smtClean="0">
              <a:sym typeface="Wingdings" pitchFamily="2" charset="2"/>
            </a:rPr>
            <a:t> saat jatuh tempo pembayaran</a:t>
          </a:r>
          <a:endParaRPr lang="en-US" sz="2200" dirty="0"/>
        </a:p>
      </dgm:t>
    </dgm:pt>
    <dgm:pt modelId="{36866343-AC43-4129-A097-FBFFA3B10476}" type="parTrans" cxnId="{A552A0EA-3553-4946-8D0F-4E5039EEB8D7}">
      <dgm:prSet/>
      <dgm:spPr/>
      <dgm:t>
        <a:bodyPr/>
        <a:lstStyle/>
        <a:p>
          <a:endParaRPr lang="en-US"/>
        </a:p>
      </dgm:t>
    </dgm:pt>
    <dgm:pt modelId="{17FBE3C5-3354-4EE5-B845-876B1E2A1C13}" type="sibTrans" cxnId="{A552A0EA-3553-4946-8D0F-4E5039EEB8D7}">
      <dgm:prSet/>
      <dgm:spPr/>
      <dgm:t>
        <a:bodyPr/>
        <a:lstStyle/>
        <a:p>
          <a:endParaRPr lang="en-US"/>
        </a:p>
      </dgm:t>
    </dgm:pt>
    <dgm:pt modelId="{23CCC3F9-CD72-4D0C-8BDB-7A26EA16F01A}">
      <dgm:prSet phldrT="[Text]" custT="1"/>
      <dgm:spPr/>
      <dgm:t>
        <a:bodyPr/>
        <a:lstStyle/>
        <a:p>
          <a:r>
            <a:rPr lang="id-ID" sz="3200" dirty="0" smtClean="0"/>
            <a:t>Tanggal efektif  1 Januari 2016 </a:t>
          </a:r>
          <a:r>
            <a:rPr lang="id-ID" sz="3200" dirty="0" smtClean="0">
              <a:sym typeface="Wingdings" pitchFamily="2" charset="2"/>
            </a:rPr>
            <a:t> </a:t>
          </a:r>
          <a:r>
            <a:rPr lang="id-ID" sz="2000" b="1" i="1" u="sng" dirty="0" smtClean="0">
              <a:solidFill>
                <a:srgbClr val="FF0000"/>
              </a:solidFill>
              <a:sym typeface="Wingdings" pitchFamily="2" charset="2"/>
            </a:rPr>
            <a:t>Tarik Mundur</a:t>
          </a:r>
          <a:endParaRPr lang="en-US" dirty="0"/>
        </a:p>
      </dgm:t>
    </dgm:pt>
    <dgm:pt modelId="{A4DC115A-AF63-4135-9891-1BC1E4704775}" type="parTrans" cxnId="{1D71DFAF-41BD-4F0C-B0D9-CD843B086414}">
      <dgm:prSet/>
      <dgm:spPr/>
      <dgm:t>
        <a:bodyPr/>
        <a:lstStyle/>
        <a:p>
          <a:endParaRPr lang="en-US"/>
        </a:p>
      </dgm:t>
    </dgm:pt>
    <dgm:pt modelId="{BFBFE28D-23CB-46E7-B373-02FF10970A6F}" type="sibTrans" cxnId="{1D71DFAF-41BD-4F0C-B0D9-CD843B086414}">
      <dgm:prSet/>
      <dgm:spPr/>
      <dgm:t>
        <a:bodyPr/>
        <a:lstStyle/>
        <a:p>
          <a:endParaRPr lang="en-US"/>
        </a:p>
      </dgm:t>
    </dgm:pt>
    <dgm:pt modelId="{96FD6999-E604-4EE3-A4B3-D7C2B19D661C}">
      <dgm:prSet phldrT="[Text]" custT="1"/>
      <dgm:spPr/>
      <dgm:t>
        <a:bodyPr/>
        <a:lstStyle/>
        <a:p>
          <a:r>
            <a:rPr lang="id-ID" sz="2800" dirty="0" smtClean="0"/>
            <a:t>Investasi Akad Wakalah </a:t>
          </a:r>
          <a:r>
            <a:rPr lang="id-ID" sz="2800" dirty="0" smtClean="0">
              <a:sym typeface="Wingdings" pitchFamily="2" charset="2"/>
            </a:rPr>
            <a:t> </a:t>
          </a:r>
          <a:r>
            <a:rPr lang="id-ID" sz="2800" b="1" i="1" dirty="0" smtClean="0">
              <a:sym typeface="Wingdings" pitchFamily="2" charset="2"/>
            </a:rPr>
            <a:t>On Balance</a:t>
          </a:r>
          <a:endParaRPr lang="en-US" sz="2800" b="1" i="1" dirty="0"/>
        </a:p>
      </dgm:t>
    </dgm:pt>
    <dgm:pt modelId="{98AEA715-F86D-4C9D-9DB6-08C027DD1BEC}" type="parTrans" cxnId="{9AC7D2A4-CEB0-4DE6-8268-67CC8842F77C}">
      <dgm:prSet/>
      <dgm:spPr/>
      <dgm:t>
        <a:bodyPr/>
        <a:lstStyle/>
        <a:p>
          <a:endParaRPr lang="en-US"/>
        </a:p>
      </dgm:t>
    </dgm:pt>
    <dgm:pt modelId="{20D53DAF-4F87-4B53-A1F0-F1C34CD301EE}" type="sibTrans" cxnId="{9AC7D2A4-CEB0-4DE6-8268-67CC8842F77C}">
      <dgm:prSet/>
      <dgm:spPr/>
      <dgm:t>
        <a:bodyPr/>
        <a:lstStyle/>
        <a:p>
          <a:endParaRPr lang="en-US"/>
        </a:p>
      </dgm:t>
    </dgm:pt>
    <dgm:pt modelId="{7A99E7D7-AC1D-41D5-93CF-FAE918092028}">
      <dgm:prSet phldrT="[Text]" custT="1"/>
      <dgm:spPr/>
      <dgm:t>
        <a:bodyPr/>
        <a:lstStyle/>
        <a:p>
          <a:r>
            <a:rPr lang="id-ID" sz="2800" dirty="0" smtClean="0"/>
            <a:t>Ketentuan Perhitungan penyisihan teknis</a:t>
          </a:r>
          <a:endParaRPr lang="en-US" sz="2800" dirty="0"/>
        </a:p>
      </dgm:t>
    </dgm:pt>
    <dgm:pt modelId="{4B4301B0-179A-492D-907D-D34F10170978}" type="parTrans" cxnId="{3386DAC3-4D69-49D0-A044-0801745ABF16}">
      <dgm:prSet/>
      <dgm:spPr/>
      <dgm:t>
        <a:bodyPr/>
        <a:lstStyle/>
        <a:p>
          <a:endParaRPr lang="en-US"/>
        </a:p>
      </dgm:t>
    </dgm:pt>
    <dgm:pt modelId="{AAABCB3B-1F0F-495B-A759-784ADB51C63C}" type="sibTrans" cxnId="{3386DAC3-4D69-49D0-A044-0801745ABF16}">
      <dgm:prSet/>
      <dgm:spPr/>
      <dgm:t>
        <a:bodyPr/>
        <a:lstStyle/>
        <a:p>
          <a:endParaRPr lang="en-US"/>
        </a:p>
      </dgm:t>
    </dgm:pt>
    <dgm:pt modelId="{98B3FD0C-3BC9-46E5-8FC7-B85D6B008A6D}">
      <dgm:prSet phldrT="[Text]" custT="1"/>
      <dgm:spPr/>
      <dgm:t>
        <a:bodyPr/>
        <a:lstStyle/>
        <a:p>
          <a:r>
            <a:rPr lang="id-ID" sz="2800" dirty="0" smtClean="0"/>
            <a:t>Metode Tes Kecukupan Penyisihan Teknis</a:t>
          </a:r>
          <a:endParaRPr lang="en-US" sz="2800" dirty="0"/>
        </a:p>
      </dgm:t>
    </dgm:pt>
    <dgm:pt modelId="{BFC96BA0-006A-4831-9FD1-F35B8A69CA85}" type="parTrans" cxnId="{2F58B72C-9EEF-461E-8A6D-CEFD02181004}">
      <dgm:prSet/>
      <dgm:spPr/>
      <dgm:t>
        <a:bodyPr/>
        <a:lstStyle/>
        <a:p>
          <a:endParaRPr lang="en-US"/>
        </a:p>
      </dgm:t>
    </dgm:pt>
    <dgm:pt modelId="{2BB1556E-CECF-4EF4-B18E-33611EC84881}" type="sibTrans" cxnId="{2F58B72C-9EEF-461E-8A6D-CEFD02181004}">
      <dgm:prSet/>
      <dgm:spPr/>
      <dgm:t>
        <a:bodyPr/>
        <a:lstStyle/>
        <a:p>
          <a:endParaRPr lang="en-US"/>
        </a:p>
      </dgm:t>
    </dgm:pt>
    <dgm:pt modelId="{81F125CF-8AA3-4FEA-904A-F7C176E57666}" type="pres">
      <dgm:prSet presAssocID="{D3284038-7FE9-4B0D-870D-646777B56D3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0FB5C2-3909-47DD-A47C-98A876521770}" type="pres">
      <dgm:prSet presAssocID="{90A523F8-EBA6-405D-9CDC-318F17C58A01}" presName="thickLine" presStyleLbl="alignNode1" presStyleIdx="0" presStyleCnt="1"/>
      <dgm:spPr/>
    </dgm:pt>
    <dgm:pt modelId="{B848D25C-13C7-4432-999C-5E5D37E9090C}" type="pres">
      <dgm:prSet presAssocID="{90A523F8-EBA6-405D-9CDC-318F17C58A01}" presName="horz1" presStyleCnt="0"/>
      <dgm:spPr/>
    </dgm:pt>
    <dgm:pt modelId="{F1B32CE4-28E2-4A6A-9F75-E85B0DAE700D}" type="pres">
      <dgm:prSet presAssocID="{90A523F8-EBA6-405D-9CDC-318F17C58A01}" presName="tx1" presStyleLbl="revTx" presStyleIdx="0" presStyleCnt="6" custScaleX="214266"/>
      <dgm:spPr/>
      <dgm:t>
        <a:bodyPr/>
        <a:lstStyle/>
        <a:p>
          <a:endParaRPr lang="en-US"/>
        </a:p>
      </dgm:t>
    </dgm:pt>
    <dgm:pt modelId="{4DBF5944-2EF8-49D4-9CB5-E35094533E2C}" type="pres">
      <dgm:prSet presAssocID="{90A523F8-EBA6-405D-9CDC-318F17C58A01}" presName="vert1" presStyleCnt="0"/>
      <dgm:spPr/>
    </dgm:pt>
    <dgm:pt modelId="{87F234D3-7E9D-46CD-9464-9EA4F3E4811D}" type="pres">
      <dgm:prSet presAssocID="{79E7878F-548D-4427-A6ED-17F6E1AF38F8}" presName="vertSpace2a" presStyleCnt="0"/>
      <dgm:spPr/>
    </dgm:pt>
    <dgm:pt modelId="{96143112-FB8E-44ED-975C-B32F8643EF8B}" type="pres">
      <dgm:prSet presAssocID="{79E7878F-548D-4427-A6ED-17F6E1AF38F8}" presName="horz2" presStyleCnt="0"/>
      <dgm:spPr/>
    </dgm:pt>
    <dgm:pt modelId="{425DAE2A-755C-4822-8471-AF66594C4C46}" type="pres">
      <dgm:prSet presAssocID="{79E7878F-548D-4427-A6ED-17F6E1AF38F8}" presName="horzSpace2" presStyleCnt="0"/>
      <dgm:spPr/>
    </dgm:pt>
    <dgm:pt modelId="{DAB4B8E8-3485-4798-9854-790D2D56842C}" type="pres">
      <dgm:prSet presAssocID="{79E7878F-548D-4427-A6ED-17F6E1AF38F8}" presName="tx2" presStyleLbl="revTx" presStyleIdx="1" presStyleCnt="6" custScaleY="145938"/>
      <dgm:spPr/>
      <dgm:t>
        <a:bodyPr/>
        <a:lstStyle/>
        <a:p>
          <a:endParaRPr lang="en-US"/>
        </a:p>
      </dgm:t>
    </dgm:pt>
    <dgm:pt modelId="{A753B446-B2D0-44AF-B619-EA1A169F4176}" type="pres">
      <dgm:prSet presAssocID="{79E7878F-548D-4427-A6ED-17F6E1AF38F8}" presName="vert2" presStyleCnt="0"/>
      <dgm:spPr/>
    </dgm:pt>
    <dgm:pt modelId="{B70D88AA-BB61-47B6-8A5E-700B4C6C864D}" type="pres">
      <dgm:prSet presAssocID="{79E7878F-548D-4427-A6ED-17F6E1AF38F8}" presName="thinLine2b" presStyleLbl="callout" presStyleIdx="0" presStyleCnt="5"/>
      <dgm:spPr/>
    </dgm:pt>
    <dgm:pt modelId="{61538B44-BB78-4144-AA8B-F7A92E391896}" type="pres">
      <dgm:prSet presAssocID="{79E7878F-548D-4427-A6ED-17F6E1AF38F8}" presName="vertSpace2b" presStyleCnt="0"/>
      <dgm:spPr/>
    </dgm:pt>
    <dgm:pt modelId="{9CF505ED-4853-40BF-AC57-4C4DA4D1C9E6}" type="pres">
      <dgm:prSet presAssocID="{96FD6999-E604-4EE3-A4B3-D7C2B19D661C}" presName="horz2" presStyleCnt="0"/>
      <dgm:spPr/>
    </dgm:pt>
    <dgm:pt modelId="{135FE7B9-0598-4EA3-901A-BD03A6A7CB26}" type="pres">
      <dgm:prSet presAssocID="{96FD6999-E604-4EE3-A4B3-D7C2B19D661C}" presName="horzSpace2" presStyleCnt="0"/>
      <dgm:spPr/>
    </dgm:pt>
    <dgm:pt modelId="{2677ED20-0686-40A3-8F3C-5CC0B9B246FB}" type="pres">
      <dgm:prSet presAssocID="{96FD6999-E604-4EE3-A4B3-D7C2B19D661C}" presName="tx2" presStyleLbl="revTx" presStyleIdx="2" presStyleCnt="6" custLinFactNeighborX="97" custLinFactNeighborY="-2693"/>
      <dgm:spPr/>
      <dgm:t>
        <a:bodyPr/>
        <a:lstStyle/>
        <a:p>
          <a:endParaRPr lang="en-US"/>
        </a:p>
      </dgm:t>
    </dgm:pt>
    <dgm:pt modelId="{60733C25-F8DC-4002-B4A8-D60012B7181F}" type="pres">
      <dgm:prSet presAssocID="{96FD6999-E604-4EE3-A4B3-D7C2B19D661C}" presName="vert2" presStyleCnt="0"/>
      <dgm:spPr/>
    </dgm:pt>
    <dgm:pt modelId="{C2F4201E-4672-4139-9D0A-53844FF93226}" type="pres">
      <dgm:prSet presAssocID="{96FD6999-E604-4EE3-A4B3-D7C2B19D661C}" presName="thinLine2b" presStyleLbl="callout" presStyleIdx="1" presStyleCnt="5"/>
      <dgm:spPr/>
    </dgm:pt>
    <dgm:pt modelId="{D30CCD51-0542-4552-B1E3-6E3A6B3E5C8E}" type="pres">
      <dgm:prSet presAssocID="{96FD6999-E604-4EE3-A4B3-D7C2B19D661C}" presName="vertSpace2b" presStyleCnt="0"/>
      <dgm:spPr/>
    </dgm:pt>
    <dgm:pt modelId="{4496FF66-DDF6-4CED-8B57-9D1DF391508B}" type="pres">
      <dgm:prSet presAssocID="{7A99E7D7-AC1D-41D5-93CF-FAE918092028}" presName="horz2" presStyleCnt="0"/>
      <dgm:spPr/>
    </dgm:pt>
    <dgm:pt modelId="{5842101A-C48B-4DFD-9CDB-B634574172F3}" type="pres">
      <dgm:prSet presAssocID="{7A99E7D7-AC1D-41D5-93CF-FAE918092028}" presName="horzSpace2" presStyleCnt="0"/>
      <dgm:spPr/>
    </dgm:pt>
    <dgm:pt modelId="{F67B9BBB-6426-4678-9A87-8A7C7E7010C5}" type="pres">
      <dgm:prSet presAssocID="{7A99E7D7-AC1D-41D5-93CF-FAE918092028}" presName="tx2" presStyleLbl="revTx" presStyleIdx="3" presStyleCnt="6" custLinFactNeighborX="-573" custLinFactNeighborY="-2649"/>
      <dgm:spPr/>
      <dgm:t>
        <a:bodyPr/>
        <a:lstStyle/>
        <a:p>
          <a:endParaRPr lang="en-US"/>
        </a:p>
      </dgm:t>
    </dgm:pt>
    <dgm:pt modelId="{9CAEE87F-9209-4925-BEE4-92C729559DE2}" type="pres">
      <dgm:prSet presAssocID="{7A99E7D7-AC1D-41D5-93CF-FAE918092028}" presName="vert2" presStyleCnt="0"/>
      <dgm:spPr/>
    </dgm:pt>
    <dgm:pt modelId="{112B0EEE-1A95-4F56-999C-3B21E710B52D}" type="pres">
      <dgm:prSet presAssocID="{7A99E7D7-AC1D-41D5-93CF-FAE918092028}" presName="thinLine2b" presStyleLbl="callout" presStyleIdx="2" presStyleCnt="5"/>
      <dgm:spPr/>
    </dgm:pt>
    <dgm:pt modelId="{6B5141D8-8614-4061-B7BF-A89B2DDC3F34}" type="pres">
      <dgm:prSet presAssocID="{7A99E7D7-AC1D-41D5-93CF-FAE918092028}" presName="vertSpace2b" presStyleCnt="0"/>
      <dgm:spPr/>
    </dgm:pt>
    <dgm:pt modelId="{4E549538-7DF2-472B-BDAC-C7291EC2CD29}" type="pres">
      <dgm:prSet presAssocID="{98B3FD0C-3BC9-46E5-8FC7-B85D6B008A6D}" presName="horz2" presStyleCnt="0"/>
      <dgm:spPr/>
    </dgm:pt>
    <dgm:pt modelId="{DEBB488E-8846-49CA-BDBF-E465AC5FD48B}" type="pres">
      <dgm:prSet presAssocID="{98B3FD0C-3BC9-46E5-8FC7-B85D6B008A6D}" presName="horzSpace2" presStyleCnt="0"/>
      <dgm:spPr/>
    </dgm:pt>
    <dgm:pt modelId="{8DAB78CE-2419-4AF7-B12E-AED631FA04FD}" type="pres">
      <dgm:prSet presAssocID="{98B3FD0C-3BC9-46E5-8FC7-B85D6B008A6D}" presName="tx2" presStyleLbl="revTx" presStyleIdx="4" presStyleCnt="6"/>
      <dgm:spPr/>
      <dgm:t>
        <a:bodyPr/>
        <a:lstStyle/>
        <a:p>
          <a:endParaRPr lang="en-US"/>
        </a:p>
      </dgm:t>
    </dgm:pt>
    <dgm:pt modelId="{0C3F74A5-8327-4972-9C98-6D4868CD5A8C}" type="pres">
      <dgm:prSet presAssocID="{98B3FD0C-3BC9-46E5-8FC7-B85D6B008A6D}" presName="vert2" presStyleCnt="0"/>
      <dgm:spPr/>
    </dgm:pt>
    <dgm:pt modelId="{71EC7E0C-832A-47BA-8F01-3BD8C4CAC557}" type="pres">
      <dgm:prSet presAssocID="{98B3FD0C-3BC9-46E5-8FC7-B85D6B008A6D}" presName="thinLine2b" presStyleLbl="callout" presStyleIdx="3" presStyleCnt="5"/>
      <dgm:spPr/>
    </dgm:pt>
    <dgm:pt modelId="{A8E8F418-6900-498A-A056-D93414EC74AE}" type="pres">
      <dgm:prSet presAssocID="{98B3FD0C-3BC9-46E5-8FC7-B85D6B008A6D}" presName="vertSpace2b" presStyleCnt="0"/>
      <dgm:spPr/>
    </dgm:pt>
    <dgm:pt modelId="{2A150269-653B-440E-A000-355666DD4083}" type="pres">
      <dgm:prSet presAssocID="{23CCC3F9-CD72-4D0C-8BDB-7A26EA16F01A}" presName="horz2" presStyleCnt="0"/>
      <dgm:spPr/>
    </dgm:pt>
    <dgm:pt modelId="{04E2ECEE-9EF8-4160-939A-DEC075AA101A}" type="pres">
      <dgm:prSet presAssocID="{23CCC3F9-CD72-4D0C-8BDB-7A26EA16F01A}" presName="horzSpace2" presStyleCnt="0"/>
      <dgm:spPr/>
    </dgm:pt>
    <dgm:pt modelId="{479FBBAB-A2A8-4C3A-8C9F-4B855436FFD8}" type="pres">
      <dgm:prSet presAssocID="{23CCC3F9-CD72-4D0C-8BDB-7A26EA16F01A}" presName="tx2" presStyleLbl="revTx" presStyleIdx="5" presStyleCnt="6"/>
      <dgm:spPr/>
      <dgm:t>
        <a:bodyPr/>
        <a:lstStyle/>
        <a:p>
          <a:endParaRPr lang="en-US"/>
        </a:p>
      </dgm:t>
    </dgm:pt>
    <dgm:pt modelId="{3B6D7692-D7E6-44A3-B033-F0E81C81FF99}" type="pres">
      <dgm:prSet presAssocID="{23CCC3F9-CD72-4D0C-8BDB-7A26EA16F01A}" presName="vert2" presStyleCnt="0"/>
      <dgm:spPr/>
    </dgm:pt>
    <dgm:pt modelId="{B572C3DC-5DD6-4BEA-9970-0E6AACC6F71D}" type="pres">
      <dgm:prSet presAssocID="{23CCC3F9-CD72-4D0C-8BDB-7A26EA16F01A}" presName="thinLine2b" presStyleLbl="callout" presStyleIdx="4" presStyleCnt="5"/>
      <dgm:spPr/>
    </dgm:pt>
    <dgm:pt modelId="{0FDAC896-82EC-4702-BA23-74C483D8E51C}" type="pres">
      <dgm:prSet presAssocID="{23CCC3F9-CD72-4D0C-8BDB-7A26EA16F01A}" presName="vertSpace2b" presStyleCnt="0"/>
      <dgm:spPr/>
    </dgm:pt>
  </dgm:ptLst>
  <dgm:cxnLst>
    <dgm:cxn modelId="{3386DAC3-4D69-49D0-A044-0801745ABF16}" srcId="{90A523F8-EBA6-405D-9CDC-318F17C58A01}" destId="{7A99E7D7-AC1D-41D5-93CF-FAE918092028}" srcOrd="2" destOrd="0" parTransId="{4B4301B0-179A-492D-907D-D34F10170978}" sibTransId="{AAABCB3B-1F0F-495B-A759-784ADB51C63C}"/>
    <dgm:cxn modelId="{8FD23ED3-7DFA-46BE-B944-7A149C16CBC9}" type="presOf" srcId="{23CCC3F9-CD72-4D0C-8BDB-7A26EA16F01A}" destId="{479FBBAB-A2A8-4C3A-8C9F-4B855436FFD8}" srcOrd="0" destOrd="0" presId="urn:microsoft.com/office/officeart/2008/layout/LinedList"/>
    <dgm:cxn modelId="{F10A8A1E-0147-403F-8A4C-5F160696DE77}" type="presOf" srcId="{90A523F8-EBA6-405D-9CDC-318F17C58A01}" destId="{F1B32CE4-28E2-4A6A-9F75-E85B0DAE700D}" srcOrd="0" destOrd="0" presId="urn:microsoft.com/office/officeart/2008/layout/LinedList"/>
    <dgm:cxn modelId="{90DE4832-DCBF-469C-BD1D-CAAE9121BAF5}" type="presOf" srcId="{79E7878F-548D-4427-A6ED-17F6E1AF38F8}" destId="{DAB4B8E8-3485-4798-9854-790D2D56842C}" srcOrd="0" destOrd="0" presId="urn:microsoft.com/office/officeart/2008/layout/LinedList"/>
    <dgm:cxn modelId="{4FEC86C4-7BBF-49FC-A3D9-333C301E58E6}" srcId="{D3284038-7FE9-4B0D-870D-646777B56D3F}" destId="{90A523F8-EBA6-405D-9CDC-318F17C58A01}" srcOrd="0" destOrd="0" parTransId="{36A98C55-E9E5-4B90-B148-BD278F6B98E0}" sibTransId="{32321465-6A7D-4E2A-A648-4109FFED5C30}"/>
    <dgm:cxn modelId="{A552A0EA-3553-4946-8D0F-4E5039EEB8D7}" srcId="{90A523F8-EBA6-405D-9CDC-318F17C58A01}" destId="{79E7878F-548D-4427-A6ED-17F6E1AF38F8}" srcOrd="0" destOrd="0" parTransId="{36866343-AC43-4129-A097-FBFFA3B10476}" sibTransId="{17FBE3C5-3354-4EE5-B845-876B1E2A1C13}"/>
    <dgm:cxn modelId="{12A1112F-1373-479F-A07F-783C15DB2FC9}" type="presOf" srcId="{98B3FD0C-3BC9-46E5-8FC7-B85D6B008A6D}" destId="{8DAB78CE-2419-4AF7-B12E-AED631FA04FD}" srcOrd="0" destOrd="0" presId="urn:microsoft.com/office/officeart/2008/layout/LinedList"/>
    <dgm:cxn modelId="{2F58B72C-9EEF-461E-8A6D-CEFD02181004}" srcId="{90A523F8-EBA6-405D-9CDC-318F17C58A01}" destId="{98B3FD0C-3BC9-46E5-8FC7-B85D6B008A6D}" srcOrd="3" destOrd="0" parTransId="{BFC96BA0-006A-4831-9FD1-F35B8A69CA85}" sibTransId="{2BB1556E-CECF-4EF4-B18E-33611EC84881}"/>
    <dgm:cxn modelId="{4282BD7C-0644-435C-A0C6-44BB242C1800}" type="presOf" srcId="{96FD6999-E604-4EE3-A4B3-D7C2B19D661C}" destId="{2677ED20-0686-40A3-8F3C-5CC0B9B246FB}" srcOrd="0" destOrd="0" presId="urn:microsoft.com/office/officeart/2008/layout/LinedList"/>
    <dgm:cxn modelId="{66DDD1F3-E2B2-40BB-AAC4-8DC70EE8531E}" type="presOf" srcId="{D3284038-7FE9-4B0D-870D-646777B56D3F}" destId="{81F125CF-8AA3-4FEA-904A-F7C176E57666}" srcOrd="0" destOrd="0" presId="urn:microsoft.com/office/officeart/2008/layout/LinedList"/>
    <dgm:cxn modelId="{9AC7D2A4-CEB0-4DE6-8268-67CC8842F77C}" srcId="{90A523F8-EBA6-405D-9CDC-318F17C58A01}" destId="{96FD6999-E604-4EE3-A4B3-D7C2B19D661C}" srcOrd="1" destOrd="0" parTransId="{98AEA715-F86D-4C9D-9DB6-08C027DD1BEC}" sibTransId="{20D53DAF-4F87-4B53-A1F0-F1C34CD301EE}"/>
    <dgm:cxn modelId="{C76FBB5C-FC00-4BC3-8361-A5BD4691CD1F}" type="presOf" srcId="{7A99E7D7-AC1D-41D5-93CF-FAE918092028}" destId="{F67B9BBB-6426-4678-9A87-8A7C7E7010C5}" srcOrd="0" destOrd="0" presId="urn:microsoft.com/office/officeart/2008/layout/LinedList"/>
    <dgm:cxn modelId="{1D71DFAF-41BD-4F0C-B0D9-CD843B086414}" srcId="{90A523F8-EBA6-405D-9CDC-318F17C58A01}" destId="{23CCC3F9-CD72-4D0C-8BDB-7A26EA16F01A}" srcOrd="4" destOrd="0" parTransId="{A4DC115A-AF63-4135-9891-1BC1E4704775}" sibTransId="{BFBFE28D-23CB-46E7-B373-02FF10970A6F}"/>
    <dgm:cxn modelId="{93866651-5C90-40C9-A2FD-882F8323300D}" type="presParOf" srcId="{81F125CF-8AA3-4FEA-904A-F7C176E57666}" destId="{120FB5C2-3909-47DD-A47C-98A876521770}" srcOrd="0" destOrd="0" presId="urn:microsoft.com/office/officeart/2008/layout/LinedList"/>
    <dgm:cxn modelId="{5B8C23BF-32ED-45E6-B512-2D53FD25879B}" type="presParOf" srcId="{81F125CF-8AA3-4FEA-904A-F7C176E57666}" destId="{B848D25C-13C7-4432-999C-5E5D37E9090C}" srcOrd="1" destOrd="0" presId="urn:microsoft.com/office/officeart/2008/layout/LinedList"/>
    <dgm:cxn modelId="{31F519BD-5011-4FF9-9F7B-3D52B617FD82}" type="presParOf" srcId="{B848D25C-13C7-4432-999C-5E5D37E9090C}" destId="{F1B32CE4-28E2-4A6A-9F75-E85B0DAE700D}" srcOrd="0" destOrd="0" presId="urn:microsoft.com/office/officeart/2008/layout/LinedList"/>
    <dgm:cxn modelId="{8FE91960-3E5C-4E08-8C0B-F7CB451017C3}" type="presParOf" srcId="{B848D25C-13C7-4432-999C-5E5D37E9090C}" destId="{4DBF5944-2EF8-49D4-9CB5-E35094533E2C}" srcOrd="1" destOrd="0" presId="urn:microsoft.com/office/officeart/2008/layout/LinedList"/>
    <dgm:cxn modelId="{C0C10507-5F56-482D-8A66-15ADCC56510C}" type="presParOf" srcId="{4DBF5944-2EF8-49D4-9CB5-E35094533E2C}" destId="{87F234D3-7E9D-46CD-9464-9EA4F3E4811D}" srcOrd="0" destOrd="0" presId="urn:microsoft.com/office/officeart/2008/layout/LinedList"/>
    <dgm:cxn modelId="{D273C4F0-757F-4F27-BFD0-0655EAED1EA7}" type="presParOf" srcId="{4DBF5944-2EF8-49D4-9CB5-E35094533E2C}" destId="{96143112-FB8E-44ED-975C-B32F8643EF8B}" srcOrd="1" destOrd="0" presId="urn:microsoft.com/office/officeart/2008/layout/LinedList"/>
    <dgm:cxn modelId="{15C94CD7-E954-4262-9494-94AFB9CD3C7A}" type="presParOf" srcId="{96143112-FB8E-44ED-975C-B32F8643EF8B}" destId="{425DAE2A-755C-4822-8471-AF66594C4C46}" srcOrd="0" destOrd="0" presId="urn:microsoft.com/office/officeart/2008/layout/LinedList"/>
    <dgm:cxn modelId="{3FF27133-B801-456C-9749-E3880A6F2714}" type="presParOf" srcId="{96143112-FB8E-44ED-975C-B32F8643EF8B}" destId="{DAB4B8E8-3485-4798-9854-790D2D56842C}" srcOrd="1" destOrd="0" presId="urn:microsoft.com/office/officeart/2008/layout/LinedList"/>
    <dgm:cxn modelId="{3581BFE8-F9FF-49BC-ABE7-C00B2615A2F5}" type="presParOf" srcId="{96143112-FB8E-44ED-975C-B32F8643EF8B}" destId="{A753B446-B2D0-44AF-B619-EA1A169F4176}" srcOrd="2" destOrd="0" presId="urn:microsoft.com/office/officeart/2008/layout/LinedList"/>
    <dgm:cxn modelId="{EBA19DFB-3338-4917-B464-E2F82444364A}" type="presParOf" srcId="{4DBF5944-2EF8-49D4-9CB5-E35094533E2C}" destId="{B70D88AA-BB61-47B6-8A5E-700B4C6C864D}" srcOrd="2" destOrd="0" presId="urn:microsoft.com/office/officeart/2008/layout/LinedList"/>
    <dgm:cxn modelId="{ACCEDABA-215A-448B-A0DF-FDA7BD75D355}" type="presParOf" srcId="{4DBF5944-2EF8-49D4-9CB5-E35094533E2C}" destId="{61538B44-BB78-4144-AA8B-F7A92E391896}" srcOrd="3" destOrd="0" presId="urn:microsoft.com/office/officeart/2008/layout/LinedList"/>
    <dgm:cxn modelId="{E06F0D8F-D73B-4245-82E1-A1F1B54CC428}" type="presParOf" srcId="{4DBF5944-2EF8-49D4-9CB5-E35094533E2C}" destId="{9CF505ED-4853-40BF-AC57-4C4DA4D1C9E6}" srcOrd="4" destOrd="0" presId="urn:microsoft.com/office/officeart/2008/layout/LinedList"/>
    <dgm:cxn modelId="{83F0C425-E313-4BDE-93FC-AF67DC950256}" type="presParOf" srcId="{9CF505ED-4853-40BF-AC57-4C4DA4D1C9E6}" destId="{135FE7B9-0598-4EA3-901A-BD03A6A7CB26}" srcOrd="0" destOrd="0" presId="urn:microsoft.com/office/officeart/2008/layout/LinedList"/>
    <dgm:cxn modelId="{48184971-9704-4F0D-A251-CA0DC964421D}" type="presParOf" srcId="{9CF505ED-4853-40BF-AC57-4C4DA4D1C9E6}" destId="{2677ED20-0686-40A3-8F3C-5CC0B9B246FB}" srcOrd="1" destOrd="0" presId="urn:microsoft.com/office/officeart/2008/layout/LinedList"/>
    <dgm:cxn modelId="{6134CB10-617E-4CA3-AF96-3561C1E5C080}" type="presParOf" srcId="{9CF505ED-4853-40BF-AC57-4C4DA4D1C9E6}" destId="{60733C25-F8DC-4002-B4A8-D60012B7181F}" srcOrd="2" destOrd="0" presId="urn:microsoft.com/office/officeart/2008/layout/LinedList"/>
    <dgm:cxn modelId="{AF41D675-948C-4FCE-AF15-E7DA9EF896EA}" type="presParOf" srcId="{4DBF5944-2EF8-49D4-9CB5-E35094533E2C}" destId="{C2F4201E-4672-4139-9D0A-53844FF93226}" srcOrd="5" destOrd="0" presId="urn:microsoft.com/office/officeart/2008/layout/LinedList"/>
    <dgm:cxn modelId="{F7E04BE8-DBA2-43C7-A9A8-DEA0CA0355C0}" type="presParOf" srcId="{4DBF5944-2EF8-49D4-9CB5-E35094533E2C}" destId="{D30CCD51-0542-4552-B1E3-6E3A6B3E5C8E}" srcOrd="6" destOrd="0" presId="urn:microsoft.com/office/officeart/2008/layout/LinedList"/>
    <dgm:cxn modelId="{F00203EA-3323-4A27-BE35-AA07F734850D}" type="presParOf" srcId="{4DBF5944-2EF8-49D4-9CB5-E35094533E2C}" destId="{4496FF66-DDF6-4CED-8B57-9D1DF391508B}" srcOrd="7" destOrd="0" presId="urn:microsoft.com/office/officeart/2008/layout/LinedList"/>
    <dgm:cxn modelId="{17F7B224-718E-4851-9FA0-BA03048C31D1}" type="presParOf" srcId="{4496FF66-DDF6-4CED-8B57-9D1DF391508B}" destId="{5842101A-C48B-4DFD-9CDB-B634574172F3}" srcOrd="0" destOrd="0" presId="urn:microsoft.com/office/officeart/2008/layout/LinedList"/>
    <dgm:cxn modelId="{F379F88D-7855-4EE1-9433-75BCA84B82DF}" type="presParOf" srcId="{4496FF66-DDF6-4CED-8B57-9D1DF391508B}" destId="{F67B9BBB-6426-4678-9A87-8A7C7E7010C5}" srcOrd="1" destOrd="0" presId="urn:microsoft.com/office/officeart/2008/layout/LinedList"/>
    <dgm:cxn modelId="{50D03BD6-955A-4257-ADC5-FB20547EB293}" type="presParOf" srcId="{4496FF66-DDF6-4CED-8B57-9D1DF391508B}" destId="{9CAEE87F-9209-4925-BEE4-92C729559DE2}" srcOrd="2" destOrd="0" presId="urn:microsoft.com/office/officeart/2008/layout/LinedList"/>
    <dgm:cxn modelId="{53D4FE28-E9DB-41EF-B1F0-590DBC28C0A7}" type="presParOf" srcId="{4DBF5944-2EF8-49D4-9CB5-E35094533E2C}" destId="{112B0EEE-1A95-4F56-999C-3B21E710B52D}" srcOrd="8" destOrd="0" presId="urn:microsoft.com/office/officeart/2008/layout/LinedList"/>
    <dgm:cxn modelId="{A8609F67-3F24-4A58-B5DC-C32DD00AF26F}" type="presParOf" srcId="{4DBF5944-2EF8-49D4-9CB5-E35094533E2C}" destId="{6B5141D8-8614-4061-B7BF-A89B2DDC3F34}" srcOrd="9" destOrd="0" presId="urn:microsoft.com/office/officeart/2008/layout/LinedList"/>
    <dgm:cxn modelId="{DF613E5C-BA8D-4C23-8838-8F53D8AA8D7F}" type="presParOf" srcId="{4DBF5944-2EF8-49D4-9CB5-E35094533E2C}" destId="{4E549538-7DF2-472B-BDAC-C7291EC2CD29}" srcOrd="10" destOrd="0" presId="urn:microsoft.com/office/officeart/2008/layout/LinedList"/>
    <dgm:cxn modelId="{F3C1CE94-6B66-4147-ABD1-47FAD5593809}" type="presParOf" srcId="{4E549538-7DF2-472B-BDAC-C7291EC2CD29}" destId="{DEBB488E-8846-49CA-BDBF-E465AC5FD48B}" srcOrd="0" destOrd="0" presId="urn:microsoft.com/office/officeart/2008/layout/LinedList"/>
    <dgm:cxn modelId="{04E913ED-40ED-425C-A888-BF78D591EBD6}" type="presParOf" srcId="{4E549538-7DF2-472B-BDAC-C7291EC2CD29}" destId="{8DAB78CE-2419-4AF7-B12E-AED631FA04FD}" srcOrd="1" destOrd="0" presId="urn:microsoft.com/office/officeart/2008/layout/LinedList"/>
    <dgm:cxn modelId="{3B63A0BE-4AE9-495B-BACE-E2C44856F1FE}" type="presParOf" srcId="{4E549538-7DF2-472B-BDAC-C7291EC2CD29}" destId="{0C3F74A5-8327-4972-9C98-6D4868CD5A8C}" srcOrd="2" destOrd="0" presId="urn:microsoft.com/office/officeart/2008/layout/LinedList"/>
    <dgm:cxn modelId="{D09B3624-F9D8-4C60-A8D9-4F8E2AD803CA}" type="presParOf" srcId="{4DBF5944-2EF8-49D4-9CB5-E35094533E2C}" destId="{71EC7E0C-832A-47BA-8F01-3BD8C4CAC557}" srcOrd="11" destOrd="0" presId="urn:microsoft.com/office/officeart/2008/layout/LinedList"/>
    <dgm:cxn modelId="{74E301DB-0754-452B-BEBE-F8EF863E0E1D}" type="presParOf" srcId="{4DBF5944-2EF8-49D4-9CB5-E35094533E2C}" destId="{A8E8F418-6900-498A-A056-D93414EC74AE}" srcOrd="12" destOrd="0" presId="urn:microsoft.com/office/officeart/2008/layout/LinedList"/>
    <dgm:cxn modelId="{80B687CF-4D11-423E-A6F3-EAEFBB80A9E3}" type="presParOf" srcId="{4DBF5944-2EF8-49D4-9CB5-E35094533E2C}" destId="{2A150269-653B-440E-A000-355666DD4083}" srcOrd="13" destOrd="0" presId="urn:microsoft.com/office/officeart/2008/layout/LinedList"/>
    <dgm:cxn modelId="{1DF27A8A-BDFC-4402-991B-233C01943B4F}" type="presParOf" srcId="{2A150269-653B-440E-A000-355666DD4083}" destId="{04E2ECEE-9EF8-4160-939A-DEC075AA101A}" srcOrd="0" destOrd="0" presId="urn:microsoft.com/office/officeart/2008/layout/LinedList"/>
    <dgm:cxn modelId="{BBCD62B1-A41A-44CB-B3ED-6BE4B15B3258}" type="presParOf" srcId="{2A150269-653B-440E-A000-355666DD4083}" destId="{479FBBAB-A2A8-4C3A-8C9F-4B855436FFD8}" srcOrd="1" destOrd="0" presId="urn:microsoft.com/office/officeart/2008/layout/LinedList"/>
    <dgm:cxn modelId="{2355D846-A0FC-4C32-AB0B-6036C3307C80}" type="presParOf" srcId="{2A150269-653B-440E-A000-355666DD4083}" destId="{3B6D7692-D7E6-44A3-B033-F0E81C81FF99}" srcOrd="2" destOrd="0" presId="urn:microsoft.com/office/officeart/2008/layout/LinedList"/>
    <dgm:cxn modelId="{7A6A1D20-A7CF-48EF-B9B8-4E09AAEC50B5}" type="presParOf" srcId="{4DBF5944-2EF8-49D4-9CB5-E35094533E2C}" destId="{B572C3DC-5DD6-4BEA-9970-0E6AACC6F71D}" srcOrd="14" destOrd="0" presId="urn:microsoft.com/office/officeart/2008/layout/LinedList"/>
    <dgm:cxn modelId="{ADE23F67-B777-4E78-8DD9-F3468C320186}" type="presParOf" srcId="{4DBF5944-2EF8-49D4-9CB5-E35094533E2C}" destId="{0FDAC896-82EC-4702-BA23-74C483D8E51C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222E7-BA41-49AF-A85E-0AB7FC457867}">
      <dsp:nvSpPr>
        <dsp:cNvPr id="0" name=""/>
        <dsp:cNvSpPr/>
      </dsp:nvSpPr>
      <dsp:spPr>
        <a:xfrm>
          <a:off x="3707" y="299158"/>
          <a:ext cx="4835037" cy="24808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Calibri"/>
            </a:rPr>
            <a:t>Akuntansi</a:t>
          </a:r>
          <a:r>
            <a:rPr lang="en-US" sz="1400" kern="1200" dirty="0" smtClean="0">
              <a:solidFill>
                <a:schemeClr val="tx1"/>
              </a:solidFill>
              <a:latin typeface="Calibri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Calibri"/>
            </a:rPr>
            <a:t>adalah</a:t>
          </a:r>
          <a:r>
            <a:rPr lang="en-US" sz="1400" kern="1200" dirty="0" smtClean="0">
              <a:solidFill>
                <a:schemeClr val="tx1"/>
              </a:solidFill>
              <a:latin typeface="Calibri"/>
            </a:rPr>
            <a:t> proses </a:t>
          </a:r>
          <a:r>
            <a:rPr lang="id-ID" sz="18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identifikasi transaksi</a:t>
          </a:r>
          <a:r>
            <a:rPr lang="en-US" sz="18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, pen</a:t>
          </a:r>
          <a:r>
            <a:rPr lang="id-ID" sz="18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catat</a:t>
          </a:r>
          <a:r>
            <a:rPr lang="en-US" sz="18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an</a:t>
          </a:r>
          <a:r>
            <a:rPr lang="id-ID" sz="18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, </a:t>
          </a:r>
          <a:r>
            <a:rPr lang="en-US" sz="18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p</a:t>
          </a:r>
          <a:r>
            <a:rPr lang="id-ID" sz="18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enggolongan, </a:t>
          </a:r>
          <a:r>
            <a:rPr lang="en-US" sz="18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p</a:t>
          </a:r>
          <a:r>
            <a:rPr lang="id-ID" sz="18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engikhtisaran sehingga dihasilkan informasi keuanga</a:t>
          </a:r>
          <a:r>
            <a:rPr lang="id-ID" sz="14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n </a:t>
          </a:r>
          <a:r>
            <a:rPr lang="id-ID" sz="1400" kern="1200" dirty="0" smtClean="0">
              <a:solidFill>
                <a:schemeClr val="tx1"/>
              </a:solidFill>
              <a:latin typeface="Calibri"/>
            </a:rPr>
            <a:t>dalam bentuk laporan keuangan yang dapat digunakan </a:t>
          </a:r>
          <a:r>
            <a:rPr lang="id-ID" sz="18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untuk pengambilan keputusan</a:t>
          </a:r>
          <a:endParaRPr lang="en-US" sz="18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1782" y="662467"/>
        <a:ext cx="3418887" cy="1754209"/>
      </dsp:txXfrm>
    </dsp:sp>
    <dsp:sp modelId="{BDDFD56F-BBC3-46F4-B6CF-15C4DF1B8980}">
      <dsp:nvSpPr>
        <dsp:cNvPr id="0" name=""/>
        <dsp:cNvSpPr/>
      </dsp:nvSpPr>
      <dsp:spPr>
        <a:xfrm>
          <a:off x="2083206" y="2874631"/>
          <a:ext cx="676038" cy="676038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172815" y="3133148"/>
        <a:ext cx="496820" cy="159004"/>
      </dsp:txXfrm>
    </dsp:sp>
    <dsp:sp modelId="{7A8E12AB-B028-429E-BA70-0B610679D1F9}">
      <dsp:nvSpPr>
        <dsp:cNvPr id="0" name=""/>
        <dsp:cNvSpPr/>
      </dsp:nvSpPr>
      <dsp:spPr>
        <a:xfrm>
          <a:off x="276983" y="3645315"/>
          <a:ext cx="4288484" cy="2145885"/>
        </a:xfrm>
        <a:prstGeom prst="ellipse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  <a:latin typeface="Calibri"/>
            </a:rPr>
            <a:t>Syariah adalah </a:t>
          </a:r>
          <a:r>
            <a:rPr lang="id-ID" sz="18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aturan</a:t>
          </a:r>
          <a:r>
            <a:rPr lang="id-ID" sz="1800" kern="1200" smtClean="0">
              <a:solidFill>
                <a:schemeClr val="tx1"/>
              </a:solidFill>
              <a:latin typeface="Calibri"/>
            </a:rPr>
            <a:t> yang telah </a:t>
          </a:r>
          <a:r>
            <a:rPr lang="id-ID" sz="18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ditetapkan oleh Allah SWT</a:t>
          </a:r>
          <a:r>
            <a:rPr lang="id-ID" sz="1800" kern="1200" smtClean="0">
              <a:solidFill>
                <a:schemeClr val="tx1"/>
              </a:solidFill>
              <a:latin typeface="Calibri"/>
            </a:rPr>
            <a:t> untuk </a:t>
          </a:r>
          <a:r>
            <a:rPr lang="id-ID" sz="18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dipatuhi oleh manusia </a:t>
          </a:r>
          <a:r>
            <a:rPr lang="id-ID" sz="1800" kern="1200" smtClean="0">
              <a:solidFill>
                <a:schemeClr val="tx1"/>
              </a:solidFill>
              <a:latin typeface="Calibri"/>
            </a:rPr>
            <a:t>dalam menjalani segala aktifitas hidupnya di dunia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05017" y="3959573"/>
        <a:ext cx="3032416" cy="1517369"/>
      </dsp:txXfrm>
    </dsp:sp>
    <dsp:sp modelId="{DAB39528-3DF9-4363-B695-875B0A005647}">
      <dsp:nvSpPr>
        <dsp:cNvPr id="0" name=""/>
        <dsp:cNvSpPr/>
      </dsp:nvSpPr>
      <dsp:spPr>
        <a:xfrm rot="219">
          <a:off x="4693441" y="2775484"/>
          <a:ext cx="262487" cy="433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693441" y="2862200"/>
        <a:ext cx="183741" cy="260158"/>
      </dsp:txXfrm>
    </dsp:sp>
    <dsp:sp modelId="{FA503DC8-0990-4796-B204-94A6767AF8D6}">
      <dsp:nvSpPr>
        <dsp:cNvPr id="0" name=""/>
        <dsp:cNvSpPr/>
      </dsp:nvSpPr>
      <dsp:spPr>
        <a:xfrm>
          <a:off x="5334003" y="1371588"/>
          <a:ext cx="2938179" cy="3347741"/>
        </a:xfrm>
        <a:prstGeom prst="ellipse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akuntansi atas transaksi-transaksi  yang sesuai dengan aturan yang telah ditetapkan Allah SWT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764289" y="1861853"/>
        <a:ext cx="2077607" cy="23672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FB5C2-3909-47DD-A47C-98A876521770}">
      <dsp:nvSpPr>
        <dsp:cNvPr id="0" name=""/>
        <dsp:cNvSpPr/>
      </dsp:nvSpPr>
      <dsp:spPr>
        <a:xfrm>
          <a:off x="0" y="265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32CE4-28E2-4A6A-9F75-E85B0DAE700D}">
      <dsp:nvSpPr>
        <dsp:cNvPr id="0" name=""/>
        <dsp:cNvSpPr/>
      </dsp:nvSpPr>
      <dsp:spPr>
        <a:xfrm>
          <a:off x="0" y="2655"/>
          <a:ext cx="2175653" cy="543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i="0" kern="1200" dirty="0" smtClean="0"/>
            <a:t>A</a:t>
          </a:r>
          <a:r>
            <a:rPr lang="id-ID" sz="5800" i="0" kern="1200" dirty="0" smtClean="0"/>
            <a:t>LASAN PENCABUTAN </a:t>
          </a:r>
          <a:endParaRPr lang="en-US" sz="5800" kern="1200" dirty="0"/>
        </a:p>
      </dsp:txBody>
      <dsp:txXfrm>
        <a:off x="0" y="2655"/>
        <a:ext cx="2175653" cy="5432704"/>
      </dsp:txXfrm>
    </dsp:sp>
    <dsp:sp modelId="{90C92DE2-4526-4D71-854D-8893079FF226}">
      <dsp:nvSpPr>
        <dsp:cNvPr id="0" name=""/>
        <dsp:cNvSpPr/>
      </dsp:nvSpPr>
      <dsp:spPr>
        <a:xfrm>
          <a:off x="2294793" y="46291"/>
          <a:ext cx="6234987" cy="1273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i="0" kern="1200" dirty="0" smtClean="0"/>
            <a:t>PSAK 59 Hanya Khusus Mengatur Bank Syariah</a:t>
          </a:r>
          <a:endParaRPr lang="en-US" sz="2200" b="0" i="0" kern="1200" dirty="0"/>
        </a:p>
      </dsp:txBody>
      <dsp:txXfrm>
        <a:off x="2294793" y="46291"/>
        <a:ext cx="6234987" cy="1273650"/>
      </dsp:txXfrm>
    </dsp:sp>
    <dsp:sp modelId="{253F78C3-B36D-45B8-A86A-C60CEA0F5D48}">
      <dsp:nvSpPr>
        <dsp:cNvPr id="0" name=""/>
        <dsp:cNvSpPr/>
      </dsp:nvSpPr>
      <dsp:spPr>
        <a:xfrm>
          <a:off x="2175653" y="1319942"/>
          <a:ext cx="6354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4B8E8-3485-4798-9854-790D2D56842C}">
      <dsp:nvSpPr>
        <dsp:cNvPr id="0" name=""/>
        <dsp:cNvSpPr/>
      </dsp:nvSpPr>
      <dsp:spPr>
        <a:xfrm>
          <a:off x="2294793" y="1363579"/>
          <a:ext cx="6234987" cy="1273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i="0" kern="1200" dirty="0" smtClean="0"/>
            <a:t>Akad-akad dan transaksi penunjang telah diatur PSAK Lain, baik syariah maupun konvensional</a:t>
          </a:r>
          <a:endParaRPr lang="en-US" sz="2200" b="0" i="0" kern="1200" dirty="0"/>
        </a:p>
      </dsp:txBody>
      <dsp:txXfrm>
        <a:off x="2294793" y="1363579"/>
        <a:ext cx="6234987" cy="1273650"/>
      </dsp:txXfrm>
    </dsp:sp>
    <dsp:sp modelId="{B70D88AA-BB61-47B6-8A5E-700B4C6C864D}">
      <dsp:nvSpPr>
        <dsp:cNvPr id="0" name=""/>
        <dsp:cNvSpPr/>
      </dsp:nvSpPr>
      <dsp:spPr>
        <a:xfrm>
          <a:off x="2175653" y="2637230"/>
          <a:ext cx="6354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CE20E-698F-4563-AB25-86ECF254CF69}">
      <dsp:nvSpPr>
        <dsp:cNvPr id="0" name=""/>
        <dsp:cNvSpPr/>
      </dsp:nvSpPr>
      <dsp:spPr>
        <a:xfrm>
          <a:off x="2294793" y="2680867"/>
          <a:ext cx="6234987" cy="87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i="0" kern="1200" dirty="0" smtClean="0"/>
            <a:t>PSAK saat ini sudah tidak mengatur pada jenis industri tertentu, namun pada laporan keuangan</a:t>
          </a:r>
          <a:endParaRPr lang="en-US" sz="2200" b="0" i="0" kern="1200" dirty="0"/>
        </a:p>
      </dsp:txBody>
      <dsp:txXfrm>
        <a:off x="2294793" y="2680867"/>
        <a:ext cx="6234987" cy="872734"/>
      </dsp:txXfrm>
    </dsp:sp>
    <dsp:sp modelId="{9F55D3EC-2DEC-4D60-827E-8961ED241EC9}">
      <dsp:nvSpPr>
        <dsp:cNvPr id="0" name=""/>
        <dsp:cNvSpPr/>
      </dsp:nvSpPr>
      <dsp:spPr>
        <a:xfrm>
          <a:off x="2175653" y="3553601"/>
          <a:ext cx="6354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57A67-5BCF-4A7A-B983-977AF7706AB6}">
      <dsp:nvSpPr>
        <dsp:cNvPr id="0" name=""/>
        <dsp:cNvSpPr/>
      </dsp:nvSpPr>
      <dsp:spPr>
        <a:xfrm>
          <a:off x="2294793" y="3597238"/>
          <a:ext cx="6234987" cy="87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i="0" kern="1200" dirty="0" smtClean="0"/>
            <a:t>Pengaturan sudah tidak relevan dengan regulasi perbankan saat ini</a:t>
          </a:r>
          <a:endParaRPr lang="en-US" sz="2200" b="0" i="0" kern="1200" dirty="0"/>
        </a:p>
      </dsp:txBody>
      <dsp:txXfrm>
        <a:off x="2294793" y="3597238"/>
        <a:ext cx="6234987" cy="872734"/>
      </dsp:txXfrm>
    </dsp:sp>
    <dsp:sp modelId="{1CBB7BAC-260B-46D0-BB60-043B4A7A9B9F}">
      <dsp:nvSpPr>
        <dsp:cNvPr id="0" name=""/>
        <dsp:cNvSpPr/>
      </dsp:nvSpPr>
      <dsp:spPr>
        <a:xfrm>
          <a:off x="2175653" y="4469972"/>
          <a:ext cx="6354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D8CB4-38AE-4BA8-A263-D6352C38BC9C}">
      <dsp:nvSpPr>
        <dsp:cNvPr id="0" name=""/>
        <dsp:cNvSpPr/>
      </dsp:nvSpPr>
      <dsp:spPr>
        <a:xfrm>
          <a:off x="2294793" y="4513609"/>
          <a:ext cx="6234987" cy="87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i="0" kern="1200" dirty="0" smtClean="0"/>
            <a:t>Tanggal efektif 1 Januari 2016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200" b="0" i="0" kern="1200" dirty="0" smtClean="0"/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i="0" kern="1200" dirty="0"/>
        </a:p>
      </dsp:txBody>
      <dsp:txXfrm>
        <a:off x="2294793" y="4513609"/>
        <a:ext cx="6234987" cy="872734"/>
      </dsp:txXfrm>
    </dsp:sp>
    <dsp:sp modelId="{0952B1DE-E0FD-4EF9-AE26-FDB69A9A727D}">
      <dsp:nvSpPr>
        <dsp:cNvPr id="0" name=""/>
        <dsp:cNvSpPr/>
      </dsp:nvSpPr>
      <dsp:spPr>
        <a:xfrm>
          <a:off x="2175653" y="5386343"/>
          <a:ext cx="6354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DE1AA-53E2-4D12-8F38-799709D594A6}">
      <dsp:nvSpPr>
        <dsp:cNvPr id="0" name=""/>
        <dsp:cNvSpPr/>
      </dsp:nvSpPr>
      <dsp:spPr>
        <a:xfrm>
          <a:off x="2517632" y="722456"/>
          <a:ext cx="3570341" cy="87144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AB85B-F563-4AC8-A2BA-5D4339CD918C}">
      <dsp:nvSpPr>
        <dsp:cNvPr id="0" name=""/>
        <dsp:cNvSpPr/>
      </dsp:nvSpPr>
      <dsp:spPr>
        <a:xfrm>
          <a:off x="3997436" y="3050344"/>
          <a:ext cx="691926" cy="442833"/>
        </a:xfrm>
        <a:prstGeom prst="downArrow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B9F5B-CB89-4572-989B-138A78A9351D}">
      <dsp:nvSpPr>
        <dsp:cNvPr id="0" name=""/>
        <dsp:cNvSpPr/>
      </dsp:nvSpPr>
      <dsp:spPr>
        <a:xfrm>
          <a:off x="3276598" y="3505203"/>
          <a:ext cx="2093216" cy="830312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i="1" kern="1200" dirty="0" smtClean="0"/>
            <a:t>Akuntansi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i="1" kern="1200" dirty="0" smtClean="0"/>
            <a:t>Syariah</a:t>
          </a:r>
          <a:endParaRPr lang="en-US" sz="2400" b="1" i="1" kern="1200" dirty="0"/>
        </a:p>
      </dsp:txBody>
      <dsp:txXfrm>
        <a:off x="3276598" y="3505203"/>
        <a:ext cx="2093216" cy="830312"/>
      </dsp:txXfrm>
    </dsp:sp>
    <dsp:sp modelId="{02DA874D-FB6F-4532-A698-677DADF91ECF}">
      <dsp:nvSpPr>
        <dsp:cNvPr id="0" name=""/>
        <dsp:cNvSpPr/>
      </dsp:nvSpPr>
      <dsp:spPr>
        <a:xfrm>
          <a:off x="3563767" y="1434370"/>
          <a:ext cx="1607600" cy="1245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Syariah Islam</a:t>
          </a:r>
          <a:endParaRPr lang="en-US" sz="2000" kern="1200" dirty="0"/>
        </a:p>
      </dsp:txBody>
      <dsp:txXfrm>
        <a:off x="3799195" y="1616765"/>
        <a:ext cx="1136744" cy="880678"/>
      </dsp:txXfrm>
    </dsp:sp>
    <dsp:sp modelId="{A4F46275-15FC-4C58-99E7-BCF83B7ACFBC}">
      <dsp:nvSpPr>
        <dsp:cNvPr id="0" name=""/>
        <dsp:cNvSpPr/>
      </dsp:nvSpPr>
      <dsp:spPr>
        <a:xfrm>
          <a:off x="6414356" y="99437"/>
          <a:ext cx="2272443" cy="1689626"/>
        </a:xfrm>
        <a:prstGeom prst="ellipse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Teori dan Konsep Akuntansi Konvensional</a:t>
          </a:r>
          <a:endParaRPr lang="en-US" sz="1900" kern="1200" dirty="0"/>
        </a:p>
      </dsp:txBody>
      <dsp:txXfrm>
        <a:off x="6747148" y="346877"/>
        <a:ext cx="1606859" cy="1194746"/>
      </dsp:txXfrm>
    </dsp:sp>
    <dsp:sp modelId="{23868995-E097-4D57-8258-94B51FCD8F23}">
      <dsp:nvSpPr>
        <dsp:cNvPr id="0" name=""/>
        <dsp:cNvSpPr/>
      </dsp:nvSpPr>
      <dsp:spPr>
        <a:xfrm>
          <a:off x="2365397" y="579107"/>
          <a:ext cx="3874789" cy="242223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C9255-BFF6-4569-BAC6-FB4ECF5503DB}">
      <dsp:nvSpPr>
        <dsp:cNvPr id="0" name=""/>
        <dsp:cNvSpPr/>
      </dsp:nvSpPr>
      <dsp:spPr>
        <a:xfrm>
          <a:off x="73699" y="369934"/>
          <a:ext cx="8234600" cy="11988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03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Sebelum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Tahun</a:t>
          </a:r>
          <a:r>
            <a:rPr lang="en-US" sz="2400" b="1" kern="1200" dirty="0" smtClean="0"/>
            <a:t> 2002</a:t>
          </a:r>
          <a:endParaRPr lang="en-US" sz="2400" b="1" kern="1200" dirty="0"/>
        </a:p>
      </dsp:txBody>
      <dsp:txXfrm>
        <a:off x="73699" y="669643"/>
        <a:ext cx="7934892" cy="599417"/>
      </dsp:txXfrm>
    </dsp:sp>
    <dsp:sp modelId="{309573C9-F6E5-4208-ACF4-704F03564775}">
      <dsp:nvSpPr>
        <dsp:cNvPr id="0" name=""/>
        <dsp:cNvSpPr/>
      </dsp:nvSpPr>
      <dsp:spPr>
        <a:xfrm>
          <a:off x="73699" y="1165965"/>
          <a:ext cx="1898075" cy="2478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PSAK 31</a:t>
          </a:r>
          <a:r>
            <a:rPr lang="en-US" sz="2100" kern="1200" dirty="0" smtClean="0"/>
            <a:t> </a:t>
          </a:r>
          <a:r>
            <a:rPr lang="en-US" sz="2100" kern="1200" dirty="0" smtClean="0">
              <a:sym typeface="Wingdings" pitchFamily="2" charset="2"/>
            </a:rPr>
            <a:t> </a:t>
          </a:r>
          <a:r>
            <a:rPr lang="en-US" sz="2100" kern="1200" dirty="0" err="1" smtClean="0">
              <a:sym typeface="Wingdings" pitchFamily="2" charset="2"/>
            </a:rPr>
            <a:t>sepanjang</a:t>
          </a:r>
          <a:r>
            <a:rPr lang="en-US" sz="2100" kern="1200" dirty="0" smtClean="0">
              <a:sym typeface="Wingdings" pitchFamily="2" charset="2"/>
            </a:rPr>
            <a:t> </a:t>
          </a:r>
          <a:r>
            <a:rPr lang="en-US" sz="2100" kern="1200" dirty="0" err="1" smtClean="0">
              <a:sym typeface="Wingdings" pitchFamily="2" charset="2"/>
            </a:rPr>
            <a:t>tidak</a:t>
          </a:r>
          <a:r>
            <a:rPr lang="en-US" sz="2100" kern="1200" dirty="0" smtClean="0">
              <a:sym typeface="Wingdings" pitchFamily="2" charset="2"/>
            </a:rPr>
            <a:t> </a:t>
          </a:r>
          <a:r>
            <a:rPr lang="en-US" sz="2100" kern="1200" dirty="0" err="1" smtClean="0">
              <a:sym typeface="Wingdings" pitchFamily="2" charset="2"/>
            </a:rPr>
            <a:t>bertentangan</a:t>
          </a:r>
          <a:r>
            <a:rPr lang="en-US" sz="2100" kern="1200" dirty="0" smtClean="0">
              <a:sym typeface="Wingdings" pitchFamily="2" charset="2"/>
            </a:rPr>
            <a:t> </a:t>
          </a:r>
          <a:r>
            <a:rPr lang="en-US" sz="2100" kern="1200" dirty="0" err="1" smtClean="0">
              <a:sym typeface="Wingdings" pitchFamily="2" charset="2"/>
            </a:rPr>
            <a:t>dengan</a:t>
          </a:r>
          <a:r>
            <a:rPr lang="en-US" sz="2100" kern="1200" dirty="0" smtClean="0">
              <a:sym typeface="Wingdings" pitchFamily="2" charset="2"/>
            </a:rPr>
            <a:t> </a:t>
          </a:r>
          <a:r>
            <a:rPr lang="en-US" sz="2100" kern="1200" dirty="0" err="1" smtClean="0">
              <a:sym typeface="Wingdings" pitchFamily="2" charset="2"/>
            </a:rPr>
            <a:t>prinsip</a:t>
          </a:r>
          <a:r>
            <a:rPr lang="en-US" sz="2100" kern="1200" dirty="0" smtClean="0">
              <a:sym typeface="Wingdings" pitchFamily="2" charset="2"/>
            </a:rPr>
            <a:t> </a:t>
          </a:r>
          <a:r>
            <a:rPr lang="en-US" sz="2100" kern="1200" dirty="0" err="1" smtClean="0">
              <a:sym typeface="Wingdings" pitchFamily="2" charset="2"/>
            </a:rPr>
            <a:t>syariah</a:t>
          </a:r>
          <a:endParaRPr lang="en-US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AAOIFI </a:t>
          </a:r>
          <a:r>
            <a:rPr lang="en-US" sz="2100" kern="1200" dirty="0" smtClean="0"/>
            <a:t>- Bahrain</a:t>
          </a:r>
          <a:endParaRPr lang="en-US" sz="2100" kern="1200" dirty="0"/>
        </a:p>
      </dsp:txBody>
      <dsp:txXfrm>
        <a:off x="73699" y="1165965"/>
        <a:ext cx="1898075" cy="2478279"/>
      </dsp:txXfrm>
    </dsp:sp>
    <dsp:sp modelId="{CA3BF5FF-4332-4EB4-9582-90910EFBE783}">
      <dsp:nvSpPr>
        <dsp:cNvPr id="0" name=""/>
        <dsp:cNvSpPr/>
      </dsp:nvSpPr>
      <dsp:spPr>
        <a:xfrm>
          <a:off x="1971775" y="769404"/>
          <a:ext cx="6336525" cy="11988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379119"/>
            <a:satOff val="-1563"/>
            <a:lumOff val="-32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03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2002 - 2007</a:t>
          </a:r>
          <a:endParaRPr lang="en-US" sz="2400" b="1" kern="1200" dirty="0"/>
        </a:p>
      </dsp:txBody>
      <dsp:txXfrm>
        <a:off x="1971775" y="1069113"/>
        <a:ext cx="6036817" cy="599417"/>
      </dsp:txXfrm>
    </dsp:sp>
    <dsp:sp modelId="{1010CAA5-1C32-44B2-A149-03332E20CD54}">
      <dsp:nvSpPr>
        <dsp:cNvPr id="0" name=""/>
        <dsp:cNvSpPr/>
      </dsp:nvSpPr>
      <dsp:spPr>
        <a:xfrm>
          <a:off x="1971775" y="1695834"/>
          <a:ext cx="1898075" cy="2160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-379119"/>
              <a:satOff val="-1563"/>
              <a:lumOff val="-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PSAK 59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Akuntansi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Perbankan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Syariah</a:t>
          </a:r>
          <a:endParaRPr lang="en-US" sz="2100" kern="1200" dirty="0"/>
        </a:p>
      </dsp:txBody>
      <dsp:txXfrm>
        <a:off x="1971775" y="1695834"/>
        <a:ext cx="1898075" cy="2160961"/>
      </dsp:txXfrm>
    </dsp:sp>
    <dsp:sp modelId="{755094CF-9835-4058-B7FD-27416ABAFCC0}">
      <dsp:nvSpPr>
        <dsp:cNvPr id="0" name=""/>
        <dsp:cNvSpPr/>
      </dsp:nvSpPr>
      <dsp:spPr>
        <a:xfrm>
          <a:off x="3869850" y="1168874"/>
          <a:ext cx="4438449" cy="11988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758238"/>
            <a:satOff val="-3126"/>
            <a:lumOff val="-65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03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200</a:t>
          </a:r>
          <a:r>
            <a:rPr lang="id-ID" sz="2400" b="1" kern="1200" dirty="0" smtClean="0"/>
            <a:t>7 - 2015</a:t>
          </a:r>
          <a:endParaRPr lang="en-US" sz="2400" b="1" kern="1200" dirty="0"/>
        </a:p>
      </dsp:txBody>
      <dsp:txXfrm>
        <a:off x="3869850" y="1468583"/>
        <a:ext cx="4138741" cy="599417"/>
      </dsp:txXfrm>
    </dsp:sp>
    <dsp:sp modelId="{F069C0F0-D9FC-49F3-B633-987AE5A862FB}">
      <dsp:nvSpPr>
        <dsp:cNvPr id="0" name=""/>
        <dsp:cNvSpPr/>
      </dsp:nvSpPr>
      <dsp:spPr>
        <a:xfrm>
          <a:off x="3869850" y="2095303"/>
          <a:ext cx="1898075" cy="2175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-758238"/>
              <a:satOff val="-3126"/>
              <a:lumOff val="-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/>
            <a:t>PSAK 101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/>
            <a:t>s/d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/>
            <a:t>PSAK 110</a:t>
          </a:r>
          <a:endParaRPr lang="en-US" sz="2800" b="1" kern="1200" dirty="0"/>
        </a:p>
      </dsp:txBody>
      <dsp:txXfrm>
        <a:off x="3869850" y="2095303"/>
        <a:ext cx="1898075" cy="2175410"/>
      </dsp:txXfrm>
    </dsp:sp>
    <dsp:sp modelId="{FD0FC643-4647-46F9-8FFE-1B1E7AFDAC58}">
      <dsp:nvSpPr>
        <dsp:cNvPr id="0" name=""/>
        <dsp:cNvSpPr/>
      </dsp:nvSpPr>
      <dsp:spPr>
        <a:xfrm>
          <a:off x="5767926" y="1568343"/>
          <a:ext cx="2540374" cy="11988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90315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800" b="1" kern="1200" dirty="0" smtClean="0"/>
            <a:t>2015</a:t>
          </a:r>
          <a:endParaRPr lang="en-US" sz="2800" b="1" kern="1200" dirty="0"/>
        </a:p>
      </dsp:txBody>
      <dsp:txXfrm>
        <a:off x="5767926" y="1868052"/>
        <a:ext cx="2240666" cy="599417"/>
      </dsp:txXfrm>
    </dsp:sp>
    <dsp:sp modelId="{322E128A-2993-4394-A137-62D5257DDCB8}">
      <dsp:nvSpPr>
        <dsp:cNvPr id="0" name=""/>
        <dsp:cNvSpPr/>
      </dsp:nvSpPr>
      <dsp:spPr>
        <a:xfrm>
          <a:off x="5791197" y="2438397"/>
          <a:ext cx="2093573" cy="2645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800" b="1" kern="1200" dirty="0" smtClean="0"/>
            <a:t>Updating NILAI WAJAR +</a:t>
          </a:r>
          <a:endParaRPr lang="en-US" sz="2800" b="1" kern="1200" dirty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800" b="1" kern="1200" smtClean="0"/>
            <a:t>Dana </a:t>
          </a:r>
          <a:r>
            <a:rPr lang="id-ID" sz="2800" b="1" kern="1200" dirty="0" smtClean="0"/>
            <a:t>Peserta Asuransi</a:t>
          </a:r>
          <a:endParaRPr lang="en-US" sz="2800" b="1" kern="1200" dirty="0"/>
        </a:p>
      </dsp:txBody>
      <dsp:txXfrm>
        <a:off x="5791197" y="2438397"/>
        <a:ext cx="2093573" cy="2645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19A56-2F8E-44E1-8BAF-5DEC6C85142C}">
      <dsp:nvSpPr>
        <dsp:cNvPr id="0" name=""/>
        <dsp:cNvSpPr/>
      </dsp:nvSpPr>
      <dsp:spPr>
        <a:xfrm>
          <a:off x="115736" y="1182071"/>
          <a:ext cx="2663866" cy="832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852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b="1" kern="1200" dirty="0" smtClean="0"/>
            <a:t>Kerangka Dasar Penyusunan dan Penyajian Laporan keuangan Syariah (KDPPLKS)</a:t>
          </a:r>
          <a:endParaRPr lang="en-US" sz="1050" b="1" kern="1200" dirty="0"/>
        </a:p>
      </dsp:txBody>
      <dsp:txXfrm>
        <a:off x="115736" y="1182071"/>
        <a:ext cx="2663866" cy="832458"/>
      </dsp:txXfrm>
    </dsp:sp>
    <dsp:sp modelId="{08E3976A-B70A-4E18-ACDA-9A088603DA1D}">
      <dsp:nvSpPr>
        <dsp:cNvPr id="0" name=""/>
        <dsp:cNvSpPr/>
      </dsp:nvSpPr>
      <dsp:spPr>
        <a:xfrm>
          <a:off x="4742" y="1061827"/>
          <a:ext cx="582720" cy="8740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C78B8-8D28-4D91-B798-76830B32E4C1}">
      <dsp:nvSpPr>
        <dsp:cNvPr id="0" name=""/>
        <dsp:cNvSpPr/>
      </dsp:nvSpPr>
      <dsp:spPr>
        <a:xfrm>
          <a:off x="3088322" y="1182071"/>
          <a:ext cx="2663866" cy="832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8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PSAK 101 Penyajian Laporan Keuangan Syariah</a:t>
          </a:r>
          <a:endParaRPr lang="en-US" sz="1400" b="1" kern="1200" dirty="0"/>
        </a:p>
      </dsp:txBody>
      <dsp:txXfrm>
        <a:off x="3088322" y="1182071"/>
        <a:ext cx="2663866" cy="832458"/>
      </dsp:txXfrm>
    </dsp:sp>
    <dsp:sp modelId="{26A999D8-65D4-4FEB-8E5A-A386F7B3E1A5}">
      <dsp:nvSpPr>
        <dsp:cNvPr id="0" name=""/>
        <dsp:cNvSpPr/>
      </dsp:nvSpPr>
      <dsp:spPr>
        <a:xfrm>
          <a:off x="2977327" y="1061827"/>
          <a:ext cx="582720" cy="8740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8E719-031B-4034-946E-53734A98B585}">
      <dsp:nvSpPr>
        <dsp:cNvPr id="0" name=""/>
        <dsp:cNvSpPr/>
      </dsp:nvSpPr>
      <dsp:spPr>
        <a:xfrm>
          <a:off x="6060908" y="1182071"/>
          <a:ext cx="2663866" cy="832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8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PSAK 102 Akuntansi </a:t>
          </a:r>
          <a:r>
            <a:rPr lang="id-ID" sz="1400" b="1" kern="1200" dirty="0" err="1" smtClean="0"/>
            <a:t>Murabahah</a:t>
          </a:r>
          <a:endParaRPr lang="en-US" sz="1400" b="1" kern="1200" dirty="0"/>
        </a:p>
      </dsp:txBody>
      <dsp:txXfrm>
        <a:off x="6060908" y="1182071"/>
        <a:ext cx="2663866" cy="832458"/>
      </dsp:txXfrm>
    </dsp:sp>
    <dsp:sp modelId="{AE1721C9-143F-4B79-947A-188A4C304237}">
      <dsp:nvSpPr>
        <dsp:cNvPr id="0" name=""/>
        <dsp:cNvSpPr/>
      </dsp:nvSpPr>
      <dsp:spPr>
        <a:xfrm>
          <a:off x="5949913" y="1061827"/>
          <a:ext cx="582720" cy="8740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67C60-39EC-47F5-B711-0ACA1000CEBF}">
      <dsp:nvSpPr>
        <dsp:cNvPr id="0" name=""/>
        <dsp:cNvSpPr/>
      </dsp:nvSpPr>
      <dsp:spPr>
        <a:xfrm>
          <a:off x="115736" y="2230044"/>
          <a:ext cx="2663866" cy="832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8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PSAK 103 Akuntansi Salam</a:t>
          </a:r>
          <a:endParaRPr lang="en-US" sz="1400" b="1" kern="1200" dirty="0"/>
        </a:p>
      </dsp:txBody>
      <dsp:txXfrm>
        <a:off x="115736" y="2230044"/>
        <a:ext cx="2663866" cy="832458"/>
      </dsp:txXfrm>
    </dsp:sp>
    <dsp:sp modelId="{1598AC97-87D9-4D83-ACE3-1250CB1A8ED5}">
      <dsp:nvSpPr>
        <dsp:cNvPr id="0" name=""/>
        <dsp:cNvSpPr/>
      </dsp:nvSpPr>
      <dsp:spPr>
        <a:xfrm>
          <a:off x="4742" y="2109800"/>
          <a:ext cx="582720" cy="8740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0F605-0B0D-48EE-BE1F-317378EE1A5C}">
      <dsp:nvSpPr>
        <dsp:cNvPr id="0" name=""/>
        <dsp:cNvSpPr/>
      </dsp:nvSpPr>
      <dsp:spPr>
        <a:xfrm>
          <a:off x="3088322" y="2230044"/>
          <a:ext cx="2663866" cy="832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8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PSAK 104 Akuntansi </a:t>
          </a:r>
          <a:r>
            <a:rPr lang="id-ID" sz="1400" b="1" kern="1200" dirty="0" err="1" smtClean="0"/>
            <a:t>Istishna</a:t>
          </a:r>
          <a:r>
            <a:rPr lang="id-ID" sz="1400" b="1" kern="1200" dirty="0" smtClean="0"/>
            <a:t>’</a:t>
          </a:r>
          <a:endParaRPr lang="en-US" sz="1400" b="1" kern="1200" dirty="0"/>
        </a:p>
      </dsp:txBody>
      <dsp:txXfrm>
        <a:off x="3088322" y="2230044"/>
        <a:ext cx="2663866" cy="832458"/>
      </dsp:txXfrm>
    </dsp:sp>
    <dsp:sp modelId="{7651B387-D2AF-472D-BAF9-F75FFC394AAA}">
      <dsp:nvSpPr>
        <dsp:cNvPr id="0" name=""/>
        <dsp:cNvSpPr/>
      </dsp:nvSpPr>
      <dsp:spPr>
        <a:xfrm>
          <a:off x="2977327" y="2109800"/>
          <a:ext cx="582720" cy="8740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0E91B-8273-4D5C-938F-30342B75C1EE}">
      <dsp:nvSpPr>
        <dsp:cNvPr id="0" name=""/>
        <dsp:cNvSpPr/>
      </dsp:nvSpPr>
      <dsp:spPr>
        <a:xfrm>
          <a:off x="6060908" y="2230044"/>
          <a:ext cx="2663866" cy="832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8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PSAK 105 Akuntansi </a:t>
          </a:r>
          <a:r>
            <a:rPr lang="id-ID" sz="1400" b="1" kern="1200" dirty="0" err="1" smtClean="0"/>
            <a:t>Mudharabah</a:t>
          </a:r>
          <a:endParaRPr lang="en-US" sz="1400" b="1" kern="1200" dirty="0"/>
        </a:p>
      </dsp:txBody>
      <dsp:txXfrm>
        <a:off x="6060908" y="2230044"/>
        <a:ext cx="2663866" cy="832458"/>
      </dsp:txXfrm>
    </dsp:sp>
    <dsp:sp modelId="{716B0EC1-FF07-45A6-9636-BDCAC1167514}">
      <dsp:nvSpPr>
        <dsp:cNvPr id="0" name=""/>
        <dsp:cNvSpPr/>
      </dsp:nvSpPr>
      <dsp:spPr>
        <a:xfrm>
          <a:off x="5949913" y="2109800"/>
          <a:ext cx="582720" cy="8740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F949C-047B-4B19-B45A-440C4C61DF7F}">
      <dsp:nvSpPr>
        <dsp:cNvPr id="0" name=""/>
        <dsp:cNvSpPr/>
      </dsp:nvSpPr>
      <dsp:spPr>
        <a:xfrm>
          <a:off x="115736" y="3278016"/>
          <a:ext cx="2663866" cy="832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8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PSAK 106 Akuntansi </a:t>
          </a:r>
          <a:r>
            <a:rPr lang="id-ID" sz="1400" b="1" kern="1200" dirty="0" err="1" smtClean="0"/>
            <a:t>Musyarakah</a:t>
          </a:r>
          <a:endParaRPr lang="en-US" sz="1400" b="1" kern="1200" dirty="0"/>
        </a:p>
      </dsp:txBody>
      <dsp:txXfrm>
        <a:off x="115736" y="3278016"/>
        <a:ext cx="2663866" cy="832458"/>
      </dsp:txXfrm>
    </dsp:sp>
    <dsp:sp modelId="{16D56105-AD02-419F-9E9C-B9366A5A5D0A}">
      <dsp:nvSpPr>
        <dsp:cNvPr id="0" name=""/>
        <dsp:cNvSpPr/>
      </dsp:nvSpPr>
      <dsp:spPr>
        <a:xfrm>
          <a:off x="4742" y="3157772"/>
          <a:ext cx="582720" cy="8740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97930-4DD6-4149-9DCC-40F99B7851D1}">
      <dsp:nvSpPr>
        <dsp:cNvPr id="0" name=""/>
        <dsp:cNvSpPr/>
      </dsp:nvSpPr>
      <dsp:spPr>
        <a:xfrm>
          <a:off x="3088322" y="3278016"/>
          <a:ext cx="2663866" cy="832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8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PSAK 107 Akuntansi </a:t>
          </a:r>
          <a:r>
            <a:rPr lang="id-ID" sz="1400" b="1" kern="1200" dirty="0" err="1" smtClean="0"/>
            <a:t>Ijarah</a:t>
          </a:r>
          <a:endParaRPr lang="en-US" sz="1400" b="1" kern="1200" dirty="0"/>
        </a:p>
      </dsp:txBody>
      <dsp:txXfrm>
        <a:off x="3088322" y="3278016"/>
        <a:ext cx="2663866" cy="832458"/>
      </dsp:txXfrm>
    </dsp:sp>
    <dsp:sp modelId="{B9ED6C22-2D83-4F2F-A7CB-9EEA211FD7BF}">
      <dsp:nvSpPr>
        <dsp:cNvPr id="0" name=""/>
        <dsp:cNvSpPr/>
      </dsp:nvSpPr>
      <dsp:spPr>
        <a:xfrm>
          <a:off x="2977327" y="3157772"/>
          <a:ext cx="582720" cy="8740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1D5BF-9D17-48C7-A253-99E87B9AE2F6}">
      <dsp:nvSpPr>
        <dsp:cNvPr id="0" name=""/>
        <dsp:cNvSpPr/>
      </dsp:nvSpPr>
      <dsp:spPr>
        <a:xfrm>
          <a:off x="6060908" y="3278016"/>
          <a:ext cx="2663866" cy="832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8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PSAK 108 Akuntansi Transaksi Asuransi Syariah</a:t>
          </a:r>
          <a:endParaRPr lang="en-US" sz="1400" b="1" kern="1200" dirty="0"/>
        </a:p>
      </dsp:txBody>
      <dsp:txXfrm>
        <a:off x="6060908" y="3278016"/>
        <a:ext cx="2663866" cy="832458"/>
      </dsp:txXfrm>
    </dsp:sp>
    <dsp:sp modelId="{492A7114-0FEF-4F26-B50B-8FF5BEA46685}">
      <dsp:nvSpPr>
        <dsp:cNvPr id="0" name=""/>
        <dsp:cNvSpPr/>
      </dsp:nvSpPr>
      <dsp:spPr>
        <a:xfrm>
          <a:off x="5949913" y="3157772"/>
          <a:ext cx="582720" cy="8740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3AF87-9900-4521-AC31-0E3FF20E0D6A}">
      <dsp:nvSpPr>
        <dsp:cNvPr id="0" name=""/>
        <dsp:cNvSpPr/>
      </dsp:nvSpPr>
      <dsp:spPr>
        <a:xfrm>
          <a:off x="1602029" y="4325989"/>
          <a:ext cx="2663866" cy="832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8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PSAK 109 Akuntansi Zakat </a:t>
          </a:r>
          <a:r>
            <a:rPr lang="id-ID" sz="1400" b="1" kern="1200" dirty="0" err="1" smtClean="0"/>
            <a:t>Infaq</a:t>
          </a:r>
          <a:r>
            <a:rPr lang="id-ID" sz="1400" b="1" kern="1200" dirty="0" smtClean="0"/>
            <a:t> dan </a:t>
          </a:r>
          <a:r>
            <a:rPr lang="id-ID" sz="1400" b="1" kern="1200" dirty="0" err="1" smtClean="0"/>
            <a:t>Shadaqah</a:t>
          </a:r>
          <a:endParaRPr lang="en-US" sz="1400" b="1" kern="1200" dirty="0"/>
        </a:p>
      </dsp:txBody>
      <dsp:txXfrm>
        <a:off x="1602029" y="4325989"/>
        <a:ext cx="2663866" cy="832458"/>
      </dsp:txXfrm>
    </dsp:sp>
    <dsp:sp modelId="{0409DF7E-5A1A-4B1B-8356-1AED5550F0EA}">
      <dsp:nvSpPr>
        <dsp:cNvPr id="0" name=""/>
        <dsp:cNvSpPr/>
      </dsp:nvSpPr>
      <dsp:spPr>
        <a:xfrm>
          <a:off x="1491035" y="4205745"/>
          <a:ext cx="582720" cy="8740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385B6-DF85-44B5-8EDD-53561B94C5E4}">
      <dsp:nvSpPr>
        <dsp:cNvPr id="0" name=""/>
        <dsp:cNvSpPr/>
      </dsp:nvSpPr>
      <dsp:spPr>
        <a:xfrm>
          <a:off x="4574615" y="4325989"/>
          <a:ext cx="2663866" cy="832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8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PSAK 110 Akuntansi </a:t>
          </a:r>
          <a:r>
            <a:rPr lang="id-ID" sz="1400" b="1" kern="1200" dirty="0" err="1" smtClean="0"/>
            <a:t>Sukuk</a:t>
          </a:r>
          <a:endParaRPr lang="en-US" sz="1400" b="1" kern="1200" dirty="0"/>
        </a:p>
      </dsp:txBody>
      <dsp:txXfrm>
        <a:off x="4574615" y="4325989"/>
        <a:ext cx="2663866" cy="832458"/>
      </dsp:txXfrm>
    </dsp:sp>
    <dsp:sp modelId="{A5419489-502C-4E50-855F-45BD6D159B88}">
      <dsp:nvSpPr>
        <dsp:cNvPr id="0" name=""/>
        <dsp:cNvSpPr/>
      </dsp:nvSpPr>
      <dsp:spPr>
        <a:xfrm>
          <a:off x="4463620" y="4205745"/>
          <a:ext cx="582720" cy="8740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B1181-6438-4A91-8A79-EE4CF8DB51C3}">
      <dsp:nvSpPr>
        <dsp:cNvPr id="0" name=""/>
        <dsp:cNvSpPr/>
      </dsp:nvSpPr>
      <dsp:spPr>
        <a:xfrm>
          <a:off x="398768" y="0"/>
          <a:ext cx="1811121" cy="10061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300" kern="1200" dirty="0" smtClean="0"/>
            <a:t>Aktiva</a:t>
          </a:r>
          <a:endParaRPr lang="en-US" sz="4300" kern="1200" dirty="0"/>
        </a:p>
      </dsp:txBody>
      <dsp:txXfrm>
        <a:off x="428238" y="29470"/>
        <a:ext cx="1752181" cy="947238"/>
      </dsp:txXfrm>
    </dsp:sp>
    <dsp:sp modelId="{39F03D9C-DCC2-4904-B5BA-A3CB6385718B}">
      <dsp:nvSpPr>
        <dsp:cNvPr id="0" name=""/>
        <dsp:cNvSpPr/>
      </dsp:nvSpPr>
      <dsp:spPr>
        <a:xfrm>
          <a:off x="2936428" y="0"/>
          <a:ext cx="1811121" cy="100617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300" kern="1200" dirty="0" smtClean="0"/>
            <a:t>Pasiva</a:t>
          </a:r>
          <a:endParaRPr lang="en-US" sz="4300" kern="1200" dirty="0"/>
        </a:p>
      </dsp:txBody>
      <dsp:txXfrm>
        <a:off x="2965898" y="29470"/>
        <a:ext cx="1752181" cy="947238"/>
      </dsp:txXfrm>
    </dsp:sp>
    <dsp:sp modelId="{52ED86B6-FB25-465B-A03F-EB627617EE90}">
      <dsp:nvSpPr>
        <dsp:cNvPr id="0" name=""/>
        <dsp:cNvSpPr/>
      </dsp:nvSpPr>
      <dsp:spPr>
        <a:xfrm>
          <a:off x="2010864" y="4276258"/>
          <a:ext cx="754633" cy="754633"/>
        </a:xfrm>
        <a:prstGeom prst="triangle">
          <a:avLst/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DA6D0-48B9-4152-BF70-6CF09F636646}">
      <dsp:nvSpPr>
        <dsp:cNvPr id="0" name=""/>
        <dsp:cNvSpPr/>
      </dsp:nvSpPr>
      <dsp:spPr>
        <a:xfrm>
          <a:off x="297249" y="3960318"/>
          <a:ext cx="4527802" cy="305878"/>
        </a:xfrm>
        <a:prstGeom prst="rect">
          <a:avLst/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978B6-E199-4A0F-A5BB-170E3A311F9F}">
      <dsp:nvSpPr>
        <dsp:cNvPr id="0" name=""/>
        <dsp:cNvSpPr/>
      </dsp:nvSpPr>
      <dsp:spPr>
        <a:xfrm>
          <a:off x="2963758" y="3078905"/>
          <a:ext cx="1811121" cy="8451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Kewajiban</a:t>
          </a:r>
          <a:endParaRPr lang="en-US" sz="1600" b="1" kern="1200" dirty="0"/>
        </a:p>
      </dsp:txBody>
      <dsp:txXfrm>
        <a:off x="3005017" y="3120164"/>
        <a:ext cx="1728603" cy="762671"/>
      </dsp:txXfrm>
    </dsp:sp>
    <dsp:sp modelId="{D24F865D-E0FF-4BA7-999E-79FB6A0466BA}">
      <dsp:nvSpPr>
        <dsp:cNvPr id="0" name=""/>
        <dsp:cNvSpPr/>
      </dsp:nvSpPr>
      <dsp:spPr>
        <a:xfrm>
          <a:off x="2963758" y="2173345"/>
          <a:ext cx="1811121" cy="8451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Ekuitas</a:t>
          </a:r>
          <a:endParaRPr lang="en-US" sz="1800" b="1" kern="1200" dirty="0"/>
        </a:p>
      </dsp:txBody>
      <dsp:txXfrm>
        <a:off x="3005017" y="2214604"/>
        <a:ext cx="1728603" cy="762671"/>
      </dsp:txXfrm>
    </dsp:sp>
    <dsp:sp modelId="{F21D7146-37ED-4E13-B3AB-AC5902C0342D}">
      <dsp:nvSpPr>
        <dsp:cNvPr id="0" name=""/>
        <dsp:cNvSpPr/>
      </dsp:nvSpPr>
      <dsp:spPr>
        <a:xfrm>
          <a:off x="2963758" y="1267784"/>
          <a:ext cx="1811121" cy="8451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Dana </a:t>
          </a:r>
          <a:r>
            <a:rPr lang="id-ID" sz="1600" kern="1200" dirty="0" err="1" smtClean="0"/>
            <a:t>Syirkah</a:t>
          </a:r>
          <a:r>
            <a:rPr lang="id-ID" sz="1600" kern="1200" dirty="0" smtClean="0"/>
            <a:t> Temporer / Peserta</a:t>
          </a:r>
          <a:endParaRPr lang="en-US" sz="1600" kern="1200" dirty="0"/>
        </a:p>
      </dsp:txBody>
      <dsp:txXfrm>
        <a:off x="3005017" y="1309043"/>
        <a:ext cx="1728603" cy="762671"/>
      </dsp:txXfrm>
    </dsp:sp>
    <dsp:sp modelId="{371553DC-6B7A-462E-879E-0876ECB52FCF}">
      <dsp:nvSpPr>
        <dsp:cNvPr id="0" name=""/>
        <dsp:cNvSpPr/>
      </dsp:nvSpPr>
      <dsp:spPr>
        <a:xfrm>
          <a:off x="347694" y="2943675"/>
          <a:ext cx="1811121" cy="8451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Aset</a:t>
          </a:r>
          <a:endParaRPr lang="en-US" sz="2400" kern="1200" dirty="0"/>
        </a:p>
      </dsp:txBody>
      <dsp:txXfrm>
        <a:off x="388953" y="2984934"/>
        <a:ext cx="1728603" cy="762671"/>
      </dsp:txXfrm>
    </dsp:sp>
    <dsp:sp modelId="{37FA6685-D55D-4A84-BCF6-23B2C314E471}">
      <dsp:nvSpPr>
        <dsp:cNvPr id="0" name=""/>
        <dsp:cNvSpPr/>
      </dsp:nvSpPr>
      <dsp:spPr>
        <a:xfrm>
          <a:off x="5575586" y="1928612"/>
          <a:ext cx="1811121" cy="84518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i="1" kern="1200" dirty="0" smtClean="0"/>
            <a:t>Dana </a:t>
          </a:r>
          <a:r>
            <a:rPr lang="id-ID" sz="1600" b="1" i="1" kern="1200" dirty="0" err="1" smtClean="0"/>
            <a:t>Tabarru</a:t>
          </a:r>
          <a:endParaRPr lang="en-US" sz="1600" b="1" i="1" kern="1200" dirty="0"/>
        </a:p>
      </dsp:txBody>
      <dsp:txXfrm>
        <a:off x="5616845" y="1969871"/>
        <a:ext cx="1728603" cy="762671"/>
      </dsp:txXfrm>
    </dsp:sp>
    <dsp:sp modelId="{A795602E-0FC7-493C-A892-64B8B5E52B4A}">
      <dsp:nvSpPr>
        <dsp:cNvPr id="0" name=""/>
        <dsp:cNvSpPr/>
      </dsp:nvSpPr>
      <dsp:spPr>
        <a:xfrm>
          <a:off x="5575586" y="812049"/>
          <a:ext cx="1811121" cy="8451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Dana </a:t>
          </a:r>
          <a:r>
            <a:rPr lang="id-ID" sz="1600" b="1" kern="1200" dirty="0" err="1" smtClean="0"/>
            <a:t>Syirkah</a:t>
          </a:r>
          <a:r>
            <a:rPr lang="id-ID" sz="1600" b="1" kern="1200" dirty="0" smtClean="0"/>
            <a:t> Temporer</a:t>
          </a:r>
          <a:endParaRPr lang="en-US" sz="1600" b="1" kern="1200" dirty="0"/>
        </a:p>
      </dsp:txBody>
      <dsp:txXfrm>
        <a:off x="5616845" y="853308"/>
        <a:ext cx="1728603" cy="7626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25E8E-FBE7-448E-AABC-41791E380F2D}">
      <dsp:nvSpPr>
        <dsp:cNvPr id="0" name=""/>
        <dsp:cNvSpPr/>
      </dsp:nvSpPr>
      <dsp:spPr>
        <a:xfrm>
          <a:off x="1208296" y="687045"/>
          <a:ext cx="4593807" cy="4593807"/>
        </a:xfrm>
        <a:prstGeom prst="blockArc">
          <a:avLst>
            <a:gd name="adj1" fmla="val 10800000"/>
            <a:gd name="adj2" fmla="val 162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691C8-8A34-45DF-87E4-43F0C74BAF36}">
      <dsp:nvSpPr>
        <dsp:cNvPr id="0" name=""/>
        <dsp:cNvSpPr/>
      </dsp:nvSpPr>
      <dsp:spPr>
        <a:xfrm>
          <a:off x="1208296" y="687045"/>
          <a:ext cx="4593807" cy="4593807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A7213-8C66-4ED8-91C5-DBEDFE489774}">
      <dsp:nvSpPr>
        <dsp:cNvPr id="0" name=""/>
        <dsp:cNvSpPr/>
      </dsp:nvSpPr>
      <dsp:spPr>
        <a:xfrm>
          <a:off x="1208296" y="687045"/>
          <a:ext cx="4593807" cy="4593807"/>
        </a:xfrm>
        <a:prstGeom prst="blockArc">
          <a:avLst>
            <a:gd name="adj1" fmla="val 0"/>
            <a:gd name="adj2" fmla="val 54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BD6C9-6D1F-4514-92CE-3FFF568EFC28}">
      <dsp:nvSpPr>
        <dsp:cNvPr id="0" name=""/>
        <dsp:cNvSpPr/>
      </dsp:nvSpPr>
      <dsp:spPr>
        <a:xfrm>
          <a:off x="1208296" y="687045"/>
          <a:ext cx="4593807" cy="4593807"/>
        </a:xfrm>
        <a:prstGeom prst="blockArc">
          <a:avLst>
            <a:gd name="adj1" fmla="val 16200000"/>
            <a:gd name="adj2" fmla="val 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27065-25C0-4FC9-B2BD-8F35479FD338}">
      <dsp:nvSpPr>
        <dsp:cNvPr id="0" name=""/>
        <dsp:cNvSpPr/>
      </dsp:nvSpPr>
      <dsp:spPr>
        <a:xfrm>
          <a:off x="2744017" y="2319539"/>
          <a:ext cx="1522365" cy="1328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PSAK 101</a:t>
          </a:r>
          <a:endParaRPr lang="en-US" sz="2900" kern="1200" dirty="0"/>
        </a:p>
      </dsp:txBody>
      <dsp:txXfrm>
        <a:off x="2966962" y="2514140"/>
        <a:ext cx="1076475" cy="939617"/>
      </dsp:txXfrm>
    </dsp:sp>
    <dsp:sp modelId="{A3959FC2-9899-4306-AD12-AAD3757E6752}">
      <dsp:nvSpPr>
        <dsp:cNvPr id="0" name=""/>
        <dsp:cNvSpPr/>
      </dsp:nvSpPr>
      <dsp:spPr>
        <a:xfrm>
          <a:off x="2765993" y="1061"/>
          <a:ext cx="1478413" cy="1478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PSAK 103</a:t>
          </a:r>
          <a:endParaRPr lang="en-US" sz="2800" kern="1200" dirty="0"/>
        </a:p>
      </dsp:txBody>
      <dsp:txXfrm>
        <a:off x="2982502" y="217570"/>
        <a:ext cx="1045395" cy="1045395"/>
      </dsp:txXfrm>
    </dsp:sp>
    <dsp:sp modelId="{4892677D-68CF-4344-9F16-7FE1A1CDD206}">
      <dsp:nvSpPr>
        <dsp:cNvPr id="0" name=""/>
        <dsp:cNvSpPr/>
      </dsp:nvSpPr>
      <dsp:spPr>
        <a:xfrm>
          <a:off x="5009673" y="2244742"/>
          <a:ext cx="1478413" cy="1478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PSAK 108</a:t>
          </a:r>
          <a:endParaRPr lang="en-US" sz="2800" kern="1200" dirty="0"/>
        </a:p>
      </dsp:txBody>
      <dsp:txXfrm>
        <a:off x="5226182" y="2461251"/>
        <a:ext cx="1045395" cy="1045395"/>
      </dsp:txXfrm>
    </dsp:sp>
    <dsp:sp modelId="{7AC70824-7604-4875-BA8A-0BB0E95E4EB7}">
      <dsp:nvSpPr>
        <dsp:cNvPr id="0" name=""/>
        <dsp:cNvSpPr/>
      </dsp:nvSpPr>
      <dsp:spPr>
        <a:xfrm>
          <a:off x="2765993" y="4488422"/>
          <a:ext cx="1478413" cy="1478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PSAK 107</a:t>
          </a:r>
          <a:endParaRPr lang="en-US" sz="2800" kern="1200" dirty="0"/>
        </a:p>
      </dsp:txBody>
      <dsp:txXfrm>
        <a:off x="2982502" y="4704931"/>
        <a:ext cx="1045395" cy="1045395"/>
      </dsp:txXfrm>
    </dsp:sp>
    <dsp:sp modelId="{3459AC72-2BCF-4354-BF1E-D72174B7C0D1}">
      <dsp:nvSpPr>
        <dsp:cNvPr id="0" name=""/>
        <dsp:cNvSpPr/>
      </dsp:nvSpPr>
      <dsp:spPr>
        <a:xfrm>
          <a:off x="522312" y="2244742"/>
          <a:ext cx="1478413" cy="1478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PSAK 104</a:t>
          </a:r>
          <a:endParaRPr lang="en-US" sz="2800" kern="1200" dirty="0"/>
        </a:p>
      </dsp:txBody>
      <dsp:txXfrm>
        <a:off x="738821" y="2461251"/>
        <a:ext cx="1045395" cy="10453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FB5C2-3909-47DD-A47C-98A876521770}">
      <dsp:nvSpPr>
        <dsp:cNvPr id="0" name=""/>
        <dsp:cNvSpPr/>
      </dsp:nvSpPr>
      <dsp:spPr>
        <a:xfrm>
          <a:off x="0" y="0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32CE4-28E2-4A6A-9F75-E85B0DAE700D}">
      <dsp:nvSpPr>
        <dsp:cNvPr id="0" name=""/>
        <dsp:cNvSpPr/>
      </dsp:nvSpPr>
      <dsp:spPr>
        <a:xfrm>
          <a:off x="0" y="0"/>
          <a:ext cx="1706880" cy="495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Sebagai Dampak Revisi PSAK 108</a:t>
          </a:r>
          <a:endParaRPr lang="en-US" sz="3100" kern="1200" dirty="0"/>
        </a:p>
      </dsp:txBody>
      <dsp:txXfrm>
        <a:off x="0" y="0"/>
        <a:ext cx="1706880" cy="4953000"/>
      </dsp:txXfrm>
    </dsp:sp>
    <dsp:sp modelId="{DAB4B8E8-3485-4798-9854-790D2D56842C}">
      <dsp:nvSpPr>
        <dsp:cNvPr id="0" name=""/>
        <dsp:cNvSpPr/>
      </dsp:nvSpPr>
      <dsp:spPr>
        <a:xfrm>
          <a:off x="1834896" y="77390"/>
          <a:ext cx="6699504" cy="154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Ilustrasi 1 - Penyajian Posisi Keuangan </a:t>
          </a:r>
          <a:r>
            <a:rPr lang="id-ID" sz="3200" kern="1200" dirty="0" smtClean="0">
              <a:sym typeface="Wingdings" pitchFamily="2" charset="2"/>
            </a:rPr>
            <a:t>: Dana Syirkah Temporer  Dana Investasi Peserta </a:t>
          </a:r>
          <a:endParaRPr lang="en-US" sz="3200" kern="1200" dirty="0"/>
        </a:p>
      </dsp:txBody>
      <dsp:txXfrm>
        <a:off x="1834896" y="77390"/>
        <a:ext cx="6699504" cy="1547812"/>
      </dsp:txXfrm>
    </dsp:sp>
    <dsp:sp modelId="{B70D88AA-BB61-47B6-8A5E-700B4C6C864D}">
      <dsp:nvSpPr>
        <dsp:cNvPr id="0" name=""/>
        <dsp:cNvSpPr/>
      </dsp:nvSpPr>
      <dsp:spPr>
        <a:xfrm>
          <a:off x="1706880" y="1625203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FBBAB-A2A8-4C3A-8C9F-4B855436FFD8}">
      <dsp:nvSpPr>
        <dsp:cNvPr id="0" name=""/>
        <dsp:cNvSpPr/>
      </dsp:nvSpPr>
      <dsp:spPr>
        <a:xfrm>
          <a:off x="1834896" y="1702593"/>
          <a:ext cx="6699504" cy="154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Ilustrasi 1 - Laporan dana Tabarru di gabung ke Laporan Surplus dan Defisit Dana Tabarru’</a:t>
          </a:r>
          <a:endParaRPr lang="en-US" sz="3200" kern="1200" dirty="0"/>
        </a:p>
      </dsp:txBody>
      <dsp:txXfrm>
        <a:off x="1834896" y="1702593"/>
        <a:ext cx="6699504" cy="1547812"/>
      </dsp:txXfrm>
    </dsp:sp>
    <dsp:sp modelId="{B572C3DC-5DD6-4BEA-9970-0E6AACC6F71D}">
      <dsp:nvSpPr>
        <dsp:cNvPr id="0" name=""/>
        <dsp:cNvSpPr/>
      </dsp:nvSpPr>
      <dsp:spPr>
        <a:xfrm>
          <a:off x="1706880" y="3250406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86E9A-32C1-4866-A245-8F9D625AA5F7}">
      <dsp:nvSpPr>
        <dsp:cNvPr id="0" name=""/>
        <dsp:cNvSpPr/>
      </dsp:nvSpPr>
      <dsp:spPr>
        <a:xfrm>
          <a:off x="1834896" y="3327796"/>
          <a:ext cx="6699504" cy="154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Tanggal efektif  1 Januari 2017</a:t>
          </a:r>
          <a:endParaRPr lang="en-US" sz="3200" kern="1200" dirty="0"/>
        </a:p>
      </dsp:txBody>
      <dsp:txXfrm>
        <a:off x="1834896" y="3327796"/>
        <a:ext cx="6699504" cy="1547812"/>
      </dsp:txXfrm>
    </dsp:sp>
    <dsp:sp modelId="{E53DEE99-9F47-4789-86C8-A4909BB662B5}">
      <dsp:nvSpPr>
        <dsp:cNvPr id="0" name=""/>
        <dsp:cNvSpPr/>
      </dsp:nvSpPr>
      <dsp:spPr>
        <a:xfrm>
          <a:off x="1706880" y="4875609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FB5C2-3909-47DD-A47C-98A876521770}">
      <dsp:nvSpPr>
        <dsp:cNvPr id="0" name=""/>
        <dsp:cNvSpPr/>
      </dsp:nvSpPr>
      <dsp:spPr>
        <a:xfrm>
          <a:off x="0" y="1451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32CE4-28E2-4A6A-9F75-E85B0DAE700D}">
      <dsp:nvSpPr>
        <dsp:cNvPr id="0" name=""/>
        <dsp:cNvSpPr/>
      </dsp:nvSpPr>
      <dsp:spPr>
        <a:xfrm>
          <a:off x="0" y="1451"/>
          <a:ext cx="1706880" cy="2968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Perubahan Definisi Nilai Wajar</a:t>
          </a:r>
          <a:endParaRPr lang="en-US" sz="2400" kern="1200" dirty="0"/>
        </a:p>
      </dsp:txBody>
      <dsp:txXfrm>
        <a:off x="0" y="1451"/>
        <a:ext cx="1706880" cy="2968897"/>
      </dsp:txXfrm>
    </dsp:sp>
    <dsp:sp modelId="{DAB4B8E8-3485-4798-9854-790D2D56842C}">
      <dsp:nvSpPr>
        <dsp:cNvPr id="0" name=""/>
        <dsp:cNvSpPr/>
      </dsp:nvSpPr>
      <dsp:spPr>
        <a:xfrm>
          <a:off x="1834896" y="58277"/>
          <a:ext cx="6699504" cy="1658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i="1" kern="1200" dirty="0" smtClean="0"/>
            <a:t>Draft Revisi:</a:t>
          </a:r>
          <a:r>
            <a:rPr lang="id-ID" sz="900" i="0" kern="1200" dirty="0" smtClean="0"/>
            <a:t> </a:t>
          </a:r>
          <a:br>
            <a:rPr lang="id-ID" sz="900" i="0" kern="1200" dirty="0" smtClean="0"/>
          </a:br>
          <a:r>
            <a:rPr lang="id-ID" sz="2800" i="0" kern="1200" dirty="0" smtClean="0"/>
            <a:t>”</a:t>
          </a:r>
          <a:r>
            <a:rPr lang="id-ID" sz="2800" b="1" i="1" kern="1200" dirty="0" smtClean="0"/>
            <a:t>h</a:t>
          </a:r>
          <a:r>
            <a:rPr lang="en-US" sz="2800" b="1" i="1" kern="1200" dirty="0" err="1" smtClean="0"/>
            <a:t>arga</a:t>
          </a:r>
          <a:r>
            <a:rPr lang="en-US" sz="2800" i="0" kern="1200" dirty="0" smtClean="0"/>
            <a:t> yang </a:t>
          </a:r>
          <a:r>
            <a:rPr lang="en-US" sz="2800" i="0" kern="1200" dirty="0" err="1" smtClean="0"/>
            <a:t>akan</a:t>
          </a:r>
          <a:r>
            <a:rPr lang="en-US" sz="2800" i="0" kern="1200" dirty="0" smtClean="0"/>
            <a:t> </a:t>
          </a:r>
          <a:r>
            <a:rPr lang="en-US" sz="2800" b="1" i="1" kern="1200" dirty="0" err="1" smtClean="0"/>
            <a:t>diterima</a:t>
          </a:r>
          <a:r>
            <a:rPr lang="en-US" sz="2800" i="0" kern="1200" dirty="0" smtClean="0"/>
            <a:t> </a:t>
          </a:r>
          <a:r>
            <a:rPr lang="en-US" sz="2800" i="0" kern="1200" dirty="0" err="1" smtClean="0"/>
            <a:t>untuk</a:t>
          </a:r>
          <a:r>
            <a:rPr lang="en-US" sz="2800" i="0" kern="1200" dirty="0" smtClean="0"/>
            <a:t> </a:t>
          </a:r>
          <a:r>
            <a:rPr lang="en-US" sz="2800" i="0" kern="1200" dirty="0" err="1" smtClean="0"/>
            <a:t>menjual</a:t>
          </a:r>
          <a:r>
            <a:rPr lang="id-ID" sz="2800" i="0" kern="1200" dirty="0" smtClean="0"/>
            <a:t> </a:t>
          </a:r>
          <a:r>
            <a:rPr lang="en-US" sz="2800" i="0" kern="1200" dirty="0" err="1" smtClean="0"/>
            <a:t>suatu</a:t>
          </a:r>
          <a:r>
            <a:rPr lang="en-US" sz="2800" i="0" kern="1200" dirty="0" smtClean="0"/>
            <a:t> </a:t>
          </a:r>
          <a:r>
            <a:rPr lang="en-US" sz="2800" i="0" kern="1200" dirty="0" err="1" smtClean="0"/>
            <a:t>aset</a:t>
          </a:r>
          <a:r>
            <a:rPr lang="id-ID" sz="2800" i="0" kern="1200" dirty="0" smtClean="0"/>
            <a:t> </a:t>
          </a:r>
          <a:r>
            <a:rPr lang="en-US" sz="2800" b="1" i="1" kern="1200" dirty="0" err="1" smtClean="0"/>
            <a:t>dalam</a:t>
          </a:r>
          <a:r>
            <a:rPr lang="en-US" sz="2800" b="1" i="1" kern="1200" dirty="0" smtClean="0"/>
            <a:t> </a:t>
          </a:r>
          <a:r>
            <a:rPr lang="en-US" sz="2800" b="1" i="1" kern="1200" dirty="0" err="1" smtClean="0"/>
            <a:t>transaksi</a:t>
          </a:r>
          <a:r>
            <a:rPr lang="en-US" sz="2800" b="1" i="1" kern="1200" dirty="0" smtClean="0"/>
            <a:t> </a:t>
          </a:r>
          <a:r>
            <a:rPr lang="en-US" sz="2800" b="1" i="1" kern="1200" dirty="0" err="1" smtClean="0"/>
            <a:t>teratur</a:t>
          </a:r>
          <a:r>
            <a:rPr lang="en-US" sz="2800" i="0" kern="1200" dirty="0" smtClean="0"/>
            <a:t> </a:t>
          </a:r>
          <a:r>
            <a:rPr lang="en-US" sz="2800" i="0" kern="1200" dirty="0" err="1" smtClean="0"/>
            <a:t>antara</a:t>
          </a:r>
          <a:r>
            <a:rPr lang="en-US" sz="2800" i="0" kern="1200" dirty="0" smtClean="0"/>
            <a:t> </a:t>
          </a:r>
          <a:r>
            <a:rPr lang="en-US" sz="2800" i="0" kern="1200" dirty="0" err="1" smtClean="0"/>
            <a:t>pelaku</a:t>
          </a:r>
          <a:r>
            <a:rPr lang="en-US" sz="2800" i="0" kern="1200" dirty="0" smtClean="0"/>
            <a:t> </a:t>
          </a:r>
          <a:r>
            <a:rPr lang="en-US" sz="2800" i="0" kern="1200" dirty="0" err="1" smtClean="0"/>
            <a:t>pasar</a:t>
          </a:r>
          <a:r>
            <a:rPr lang="en-US" sz="2800" i="0" kern="1200" dirty="0" smtClean="0"/>
            <a:t> </a:t>
          </a:r>
          <a:r>
            <a:rPr lang="en-US" sz="2800" b="1" i="1" kern="1200" dirty="0" err="1" smtClean="0"/>
            <a:t>pada</a:t>
          </a:r>
          <a:r>
            <a:rPr lang="en-US" sz="2800" b="1" i="1" kern="1200" dirty="0" smtClean="0"/>
            <a:t> </a:t>
          </a:r>
          <a:r>
            <a:rPr lang="en-US" sz="2800" b="1" i="1" kern="1200" dirty="0" err="1" smtClean="0"/>
            <a:t>tanggal</a:t>
          </a:r>
          <a:r>
            <a:rPr lang="en-US" sz="2800" b="1" i="1" kern="1200" dirty="0" smtClean="0"/>
            <a:t> </a:t>
          </a:r>
          <a:r>
            <a:rPr lang="en-US" sz="2800" b="1" i="1" kern="1200" dirty="0" err="1" smtClean="0"/>
            <a:t>pengukuran</a:t>
          </a:r>
          <a:r>
            <a:rPr lang="id-ID" sz="2800" i="0" kern="1200" dirty="0" smtClean="0"/>
            <a:t>”</a:t>
          </a:r>
          <a:r>
            <a:rPr lang="en-US" sz="2800" i="0" kern="1200" dirty="0" smtClean="0"/>
            <a:t>.</a:t>
          </a:r>
          <a:endParaRPr lang="en-US" sz="2800" kern="1200" dirty="0"/>
        </a:p>
      </dsp:txBody>
      <dsp:txXfrm>
        <a:off x="1834896" y="58277"/>
        <a:ext cx="6699504" cy="1658630"/>
      </dsp:txXfrm>
    </dsp:sp>
    <dsp:sp modelId="{B70D88AA-BB61-47B6-8A5E-700B4C6C864D}">
      <dsp:nvSpPr>
        <dsp:cNvPr id="0" name=""/>
        <dsp:cNvSpPr/>
      </dsp:nvSpPr>
      <dsp:spPr>
        <a:xfrm>
          <a:off x="1706880" y="1716908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FBBAB-A2A8-4C3A-8C9F-4B855436FFD8}">
      <dsp:nvSpPr>
        <dsp:cNvPr id="0" name=""/>
        <dsp:cNvSpPr/>
      </dsp:nvSpPr>
      <dsp:spPr>
        <a:xfrm>
          <a:off x="1834896" y="1773735"/>
          <a:ext cx="6699504" cy="1136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Tanggal efektif  1 Januari 2016 </a:t>
          </a:r>
          <a:r>
            <a:rPr lang="id-ID" sz="3200" kern="1200" dirty="0" smtClean="0">
              <a:sym typeface="Wingdings" pitchFamily="2" charset="2"/>
            </a:rPr>
            <a:t> </a:t>
          </a:r>
          <a:r>
            <a:rPr lang="id-ID" sz="2000" b="1" i="1" u="sng" kern="1200" dirty="0" smtClean="0">
              <a:solidFill>
                <a:srgbClr val="FF0000"/>
              </a:solidFill>
              <a:sym typeface="Wingdings" pitchFamily="2" charset="2"/>
            </a:rPr>
            <a:t>Tarik Mundur</a:t>
          </a:r>
          <a:endParaRPr lang="en-US" kern="1200" dirty="0"/>
        </a:p>
      </dsp:txBody>
      <dsp:txXfrm>
        <a:off x="1834896" y="1773735"/>
        <a:ext cx="6699504" cy="1136531"/>
      </dsp:txXfrm>
    </dsp:sp>
    <dsp:sp modelId="{B572C3DC-5DD6-4BEA-9970-0E6AACC6F71D}">
      <dsp:nvSpPr>
        <dsp:cNvPr id="0" name=""/>
        <dsp:cNvSpPr/>
      </dsp:nvSpPr>
      <dsp:spPr>
        <a:xfrm>
          <a:off x="1706880" y="2910266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FB5C2-3909-47DD-A47C-98A876521770}">
      <dsp:nvSpPr>
        <dsp:cNvPr id="0" name=""/>
        <dsp:cNvSpPr/>
      </dsp:nvSpPr>
      <dsp:spPr>
        <a:xfrm>
          <a:off x="0" y="265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32CE4-28E2-4A6A-9F75-E85B0DAE700D}">
      <dsp:nvSpPr>
        <dsp:cNvPr id="0" name=""/>
        <dsp:cNvSpPr/>
      </dsp:nvSpPr>
      <dsp:spPr>
        <a:xfrm>
          <a:off x="0" y="2655"/>
          <a:ext cx="2975098" cy="543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0" kern="1200" dirty="0" err="1" smtClean="0"/>
            <a:t>Revisi</a:t>
          </a:r>
          <a:r>
            <a:rPr lang="en-US" sz="2700" i="0" kern="1200" dirty="0" smtClean="0"/>
            <a:t> </a:t>
          </a:r>
          <a:r>
            <a:rPr lang="en-US" sz="2700" i="0" kern="1200" dirty="0" err="1" smtClean="0"/>
            <a:t>atas</a:t>
          </a:r>
          <a:r>
            <a:rPr lang="id-ID" sz="2700" i="0" kern="1200" dirty="0" smtClean="0"/>
            <a:t> </a:t>
          </a:r>
          <a:r>
            <a:rPr lang="en-US" sz="2700" i="0" kern="1200" dirty="0" err="1" smtClean="0"/>
            <a:t>paragraf</a:t>
          </a:r>
          <a:r>
            <a:rPr lang="en-US" sz="2700" i="0" kern="1200" dirty="0" smtClean="0"/>
            <a:t> 03, 07,</a:t>
          </a:r>
          <a:r>
            <a:rPr lang="id-ID" sz="2700" i="0" kern="1200" dirty="0" smtClean="0"/>
            <a:t> </a:t>
          </a:r>
          <a:r>
            <a:rPr lang="en-US" sz="2700" i="0" kern="1200" dirty="0" smtClean="0"/>
            <a:t>08, 12, 14, 15,16, 17, 19, 20, 21,</a:t>
          </a:r>
          <a:r>
            <a:rPr lang="id-ID" sz="2700" i="0" kern="1200" dirty="0" smtClean="0"/>
            <a:t> </a:t>
          </a:r>
          <a:r>
            <a:rPr lang="en-US" sz="2700" i="0" kern="1200" dirty="0" smtClean="0"/>
            <a:t>22, 23, 24, 26,</a:t>
          </a:r>
          <a:r>
            <a:rPr lang="id-ID" sz="2700" i="0" kern="1200" dirty="0" smtClean="0"/>
            <a:t> </a:t>
          </a:r>
          <a:r>
            <a:rPr lang="en-US" sz="2700" i="0" kern="1200" dirty="0" smtClean="0"/>
            <a:t>27, 28, 34, </a:t>
          </a:r>
          <a:r>
            <a:rPr lang="en-US" sz="2700" i="0" kern="1200" dirty="0" err="1" smtClean="0"/>
            <a:t>dan</a:t>
          </a:r>
          <a:r>
            <a:rPr lang="id-ID" sz="2700" i="0" kern="1200" dirty="0" smtClean="0"/>
            <a:t> </a:t>
          </a:r>
          <a:r>
            <a:rPr lang="en-US" sz="2700" i="0" kern="1200" dirty="0" smtClean="0"/>
            <a:t>40, </a:t>
          </a:r>
          <a:r>
            <a:rPr lang="en-US" sz="2700" i="0" kern="1200" dirty="0" err="1" smtClean="0"/>
            <a:t>penghapusan</a:t>
          </a:r>
          <a:r>
            <a:rPr lang="en-US" sz="2700" i="0" kern="1200" dirty="0" smtClean="0"/>
            <a:t> </a:t>
          </a:r>
          <a:r>
            <a:rPr lang="en-US" sz="2700" i="0" kern="1200" dirty="0" err="1" smtClean="0"/>
            <a:t>paragraf</a:t>
          </a:r>
          <a:r>
            <a:rPr lang="en-US" sz="2700" i="0" kern="1200" dirty="0" smtClean="0"/>
            <a:t> 18, 25,</a:t>
          </a:r>
          <a:r>
            <a:rPr lang="id-ID" sz="2700" i="0" kern="1200" dirty="0" smtClean="0"/>
            <a:t> </a:t>
          </a:r>
          <a:r>
            <a:rPr lang="en-US" sz="2700" i="0" kern="1200" dirty="0" smtClean="0"/>
            <a:t>30,</a:t>
          </a:r>
          <a:r>
            <a:rPr lang="id-ID" sz="2700" i="0" kern="1200" dirty="0" smtClean="0"/>
            <a:t> </a:t>
          </a:r>
          <a:r>
            <a:rPr lang="en-US" sz="2700" i="0" kern="1200" dirty="0" smtClean="0"/>
            <a:t>31, 32, 35, </a:t>
          </a:r>
          <a:r>
            <a:rPr lang="en-US" sz="2700" i="0" kern="1200" dirty="0" err="1" smtClean="0"/>
            <a:t>dan</a:t>
          </a:r>
          <a:r>
            <a:rPr lang="en-US" sz="2700" i="0" kern="1200" dirty="0" smtClean="0"/>
            <a:t> 39 (a)-(b),</a:t>
          </a:r>
          <a:r>
            <a:rPr lang="id-ID" sz="2700" i="0" kern="1200" dirty="0" smtClean="0"/>
            <a:t> </a:t>
          </a:r>
          <a:r>
            <a:rPr lang="en-US" sz="2700" i="0" kern="1200" dirty="0" err="1" smtClean="0"/>
            <a:t>serta</a:t>
          </a:r>
          <a:r>
            <a:rPr lang="id-ID" sz="2700" i="0" kern="1200" dirty="0" smtClean="0"/>
            <a:t> </a:t>
          </a:r>
          <a:r>
            <a:rPr lang="en-US" sz="2700" i="0" kern="1200" dirty="0" err="1" smtClean="0"/>
            <a:t>penambahan</a:t>
          </a:r>
          <a:r>
            <a:rPr lang="id-ID" sz="2700" i="0" kern="1200" dirty="0" smtClean="0"/>
            <a:t> </a:t>
          </a:r>
          <a:r>
            <a:rPr lang="en-US" sz="2700" i="0" kern="1200" dirty="0" err="1" smtClean="0"/>
            <a:t>paragraf</a:t>
          </a:r>
          <a:r>
            <a:rPr lang="en-US" sz="2700" i="0" kern="1200" dirty="0" smtClean="0"/>
            <a:t> 28A </a:t>
          </a:r>
          <a:r>
            <a:rPr lang="en-US" sz="2700" i="0" kern="1200" dirty="0" err="1" smtClean="0"/>
            <a:t>dan</a:t>
          </a:r>
          <a:r>
            <a:rPr lang="en-US" sz="2700" i="0" kern="1200" dirty="0" smtClean="0"/>
            <a:t> 36A</a:t>
          </a:r>
          <a:endParaRPr lang="en-US" sz="2700" kern="1200" dirty="0"/>
        </a:p>
      </dsp:txBody>
      <dsp:txXfrm>
        <a:off x="0" y="2655"/>
        <a:ext cx="2975098" cy="5432704"/>
      </dsp:txXfrm>
    </dsp:sp>
    <dsp:sp modelId="{DAB4B8E8-3485-4798-9854-790D2D56842C}">
      <dsp:nvSpPr>
        <dsp:cNvPr id="0" name=""/>
        <dsp:cNvSpPr/>
      </dsp:nvSpPr>
      <dsp:spPr>
        <a:xfrm>
          <a:off x="3079236" y="49806"/>
          <a:ext cx="5449889" cy="1376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i="1" kern="1200" dirty="0" smtClean="0"/>
            <a:t>Pengaturan pengakuan </a:t>
          </a:r>
          <a:r>
            <a:rPr lang="en-US" sz="2200" b="1" i="1" kern="1200" dirty="0" err="1" smtClean="0"/>
            <a:t>kontribusi</a:t>
          </a:r>
          <a:r>
            <a:rPr lang="en-US" sz="2200" b="1" i="1" kern="1200" dirty="0" smtClean="0"/>
            <a:t> </a:t>
          </a:r>
          <a:r>
            <a:rPr lang="en-US" sz="2200" b="1" i="1" kern="1200" dirty="0" err="1" smtClean="0"/>
            <a:t>peserta</a:t>
          </a:r>
          <a:r>
            <a:rPr lang="id-ID" sz="2200" i="0" kern="1200" dirty="0" smtClean="0"/>
            <a:t>: Jangka Pendek</a:t>
          </a:r>
          <a:r>
            <a:rPr lang="id-ID" sz="2200" i="0" kern="1200" dirty="0" smtClean="0">
              <a:sym typeface="Wingdings" pitchFamily="2" charset="2"/>
            </a:rPr>
            <a:t> </a:t>
          </a:r>
          <a:r>
            <a:rPr lang="en-US" sz="2200" i="0" kern="1200" dirty="0" err="1" smtClean="0"/>
            <a:t>sesuai</a:t>
          </a:r>
          <a:r>
            <a:rPr lang="id-ID" sz="2200" i="0" kern="1200" dirty="0" smtClean="0"/>
            <a:t> </a:t>
          </a:r>
          <a:r>
            <a:rPr lang="en-US" sz="2200" i="0" kern="1200" dirty="0" err="1" smtClean="0"/>
            <a:t>jangka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waktu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akad</a:t>
          </a:r>
          <a:r>
            <a:rPr lang="en-US" sz="2200" i="0" kern="1200" dirty="0" smtClean="0"/>
            <a:t> yang</a:t>
          </a:r>
          <a:r>
            <a:rPr lang="id-ID" sz="2200" i="0" kern="1200" dirty="0" smtClean="0"/>
            <a:t> </a:t>
          </a:r>
          <a:r>
            <a:rPr lang="en-US" sz="2200" i="0" kern="1200" dirty="0" err="1" smtClean="0"/>
            <a:t>mendasarinya</a:t>
          </a:r>
          <a:r>
            <a:rPr lang="id-ID" sz="2200" i="0" kern="1200" dirty="0" smtClean="0"/>
            <a:t> Jangka Panjang </a:t>
          </a:r>
          <a:r>
            <a:rPr lang="id-ID" sz="2200" i="0" kern="1200" dirty="0" smtClean="0">
              <a:sym typeface="Wingdings" pitchFamily="2" charset="2"/>
            </a:rPr>
            <a:t> saat jatuh tempo pembayaran</a:t>
          </a:r>
          <a:endParaRPr lang="en-US" sz="2200" kern="1200" dirty="0"/>
        </a:p>
      </dsp:txBody>
      <dsp:txXfrm>
        <a:off x="3079236" y="49806"/>
        <a:ext cx="5449889" cy="1376239"/>
      </dsp:txXfrm>
    </dsp:sp>
    <dsp:sp modelId="{B70D88AA-BB61-47B6-8A5E-700B4C6C864D}">
      <dsp:nvSpPr>
        <dsp:cNvPr id="0" name=""/>
        <dsp:cNvSpPr/>
      </dsp:nvSpPr>
      <dsp:spPr>
        <a:xfrm>
          <a:off x="2975098" y="1426046"/>
          <a:ext cx="55540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7ED20-0686-40A3-8F3C-5CC0B9B246FB}">
      <dsp:nvSpPr>
        <dsp:cNvPr id="0" name=""/>
        <dsp:cNvSpPr/>
      </dsp:nvSpPr>
      <dsp:spPr>
        <a:xfrm>
          <a:off x="3084510" y="1447802"/>
          <a:ext cx="5449889" cy="94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Investasi Akad Wakalah </a:t>
          </a:r>
          <a:r>
            <a:rPr lang="id-ID" sz="2800" kern="1200" dirty="0" smtClean="0">
              <a:sym typeface="Wingdings" pitchFamily="2" charset="2"/>
            </a:rPr>
            <a:t> </a:t>
          </a:r>
          <a:r>
            <a:rPr lang="id-ID" sz="2800" b="1" i="1" kern="1200" dirty="0" smtClean="0">
              <a:sym typeface="Wingdings" pitchFamily="2" charset="2"/>
            </a:rPr>
            <a:t>On Balance</a:t>
          </a:r>
          <a:endParaRPr lang="en-US" sz="2800" b="1" i="1" kern="1200" dirty="0"/>
        </a:p>
      </dsp:txBody>
      <dsp:txXfrm>
        <a:off x="3084510" y="1447802"/>
        <a:ext cx="5449889" cy="943030"/>
      </dsp:txXfrm>
    </dsp:sp>
    <dsp:sp modelId="{C2F4201E-4672-4139-9D0A-53844FF93226}">
      <dsp:nvSpPr>
        <dsp:cNvPr id="0" name=""/>
        <dsp:cNvSpPr/>
      </dsp:nvSpPr>
      <dsp:spPr>
        <a:xfrm>
          <a:off x="2975098" y="2416228"/>
          <a:ext cx="55540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B9BBB-6426-4678-9A87-8A7C7E7010C5}">
      <dsp:nvSpPr>
        <dsp:cNvPr id="0" name=""/>
        <dsp:cNvSpPr/>
      </dsp:nvSpPr>
      <dsp:spPr>
        <a:xfrm>
          <a:off x="3048008" y="2438399"/>
          <a:ext cx="5449889" cy="94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Ketentuan Perhitungan penyisihan teknis</a:t>
          </a:r>
          <a:endParaRPr lang="en-US" sz="2800" kern="1200" dirty="0"/>
        </a:p>
      </dsp:txBody>
      <dsp:txXfrm>
        <a:off x="3048008" y="2438399"/>
        <a:ext cx="5449889" cy="943030"/>
      </dsp:txXfrm>
    </dsp:sp>
    <dsp:sp modelId="{112B0EEE-1A95-4F56-999C-3B21E710B52D}">
      <dsp:nvSpPr>
        <dsp:cNvPr id="0" name=""/>
        <dsp:cNvSpPr/>
      </dsp:nvSpPr>
      <dsp:spPr>
        <a:xfrm>
          <a:off x="2975098" y="3406410"/>
          <a:ext cx="55540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B78CE-2419-4AF7-B12E-AED631FA04FD}">
      <dsp:nvSpPr>
        <dsp:cNvPr id="0" name=""/>
        <dsp:cNvSpPr/>
      </dsp:nvSpPr>
      <dsp:spPr>
        <a:xfrm>
          <a:off x="3079236" y="3453562"/>
          <a:ext cx="5449889" cy="94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Metode Tes Kecukupan Penyisihan Teknis</a:t>
          </a:r>
          <a:endParaRPr lang="en-US" sz="2800" kern="1200" dirty="0"/>
        </a:p>
      </dsp:txBody>
      <dsp:txXfrm>
        <a:off x="3079236" y="3453562"/>
        <a:ext cx="5449889" cy="943030"/>
      </dsp:txXfrm>
    </dsp:sp>
    <dsp:sp modelId="{71EC7E0C-832A-47BA-8F01-3BD8C4CAC557}">
      <dsp:nvSpPr>
        <dsp:cNvPr id="0" name=""/>
        <dsp:cNvSpPr/>
      </dsp:nvSpPr>
      <dsp:spPr>
        <a:xfrm>
          <a:off x="2975098" y="4396592"/>
          <a:ext cx="55540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FBBAB-A2A8-4C3A-8C9F-4B855436FFD8}">
      <dsp:nvSpPr>
        <dsp:cNvPr id="0" name=""/>
        <dsp:cNvSpPr/>
      </dsp:nvSpPr>
      <dsp:spPr>
        <a:xfrm>
          <a:off x="3079236" y="4443744"/>
          <a:ext cx="5449889" cy="94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Tanggal efektif  1 Januari 2016 </a:t>
          </a:r>
          <a:r>
            <a:rPr lang="id-ID" sz="3200" kern="1200" dirty="0" smtClean="0">
              <a:sym typeface="Wingdings" pitchFamily="2" charset="2"/>
            </a:rPr>
            <a:t> </a:t>
          </a:r>
          <a:r>
            <a:rPr lang="id-ID" sz="2000" b="1" i="1" u="sng" kern="1200" dirty="0" smtClean="0">
              <a:solidFill>
                <a:srgbClr val="FF0000"/>
              </a:solidFill>
              <a:sym typeface="Wingdings" pitchFamily="2" charset="2"/>
            </a:rPr>
            <a:t>Tarik Mundur</a:t>
          </a:r>
          <a:endParaRPr lang="en-US" kern="1200" dirty="0"/>
        </a:p>
      </dsp:txBody>
      <dsp:txXfrm>
        <a:off x="3079236" y="4443744"/>
        <a:ext cx="5449889" cy="943030"/>
      </dsp:txXfrm>
    </dsp:sp>
    <dsp:sp modelId="{B572C3DC-5DD6-4BEA-9970-0E6AACC6F71D}">
      <dsp:nvSpPr>
        <dsp:cNvPr id="0" name=""/>
        <dsp:cNvSpPr/>
      </dsp:nvSpPr>
      <dsp:spPr>
        <a:xfrm>
          <a:off x="2975098" y="5386774"/>
          <a:ext cx="55540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FD075-5A7E-4135-8A73-AA12015BCB24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D511C-7284-4C0B-A686-87D107CA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0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0E123-114C-45C0-99B4-1CAA188D220F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042E4-1409-42AC-B272-86AC59155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1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042E4-1409-42AC-B272-86AC59155A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DA33-BAF8-4195-B4EB-DCE34CC6636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32AD0-9BDE-418D-A415-8FE7C446B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DA33-BAF8-4195-B4EB-DCE34CC6636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D0-9BDE-418D-A415-8FE7C446B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DA33-BAF8-4195-B4EB-DCE34CC6636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D0-9BDE-418D-A415-8FE7C446B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DA33-BAF8-4195-B4EB-DCE34CC6636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D0-9BDE-418D-A415-8FE7C44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0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96317"/>
          </a:xfrm>
          <a:prstGeom prst="rect">
            <a:avLst/>
          </a:prstGeom>
          <a:solidFill>
            <a:srgbClr val="F1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152259" y="0"/>
            <a:ext cx="991799" cy="1296317"/>
            <a:chOff x="2357422" y="5143512"/>
            <a:chExt cx="1357322" cy="1357322"/>
          </a:xfrm>
        </p:grpSpPr>
        <p:sp>
          <p:nvSpPr>
            <p:cNvPr id="6" name="Oval 5"/>
            <p:cNvSpPr/>
            <p:nvPr/>
          </p:nvSpPr>
          <p:spPr>
            <a:xfrm>
              <a:off x="2429775" y="5214367"/>
              <a:ext cx="1212616" cy="12156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9" descr="Logo IA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22" y="5143512"/>
              <a:ext cx="1357322" cy="13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296317" y="179751"/>
            <a:ext cx="7695424" cy="1015060"/>
          </a:xfrm>
          <a:prstGeom prst="rect">
            <a:avLst/>
          </a:prstGeom>
        </p:spPr>
        <p:txBody>
          <a:bodyPr lIns="121798" tIns="60899" rIns="121798" bIns="60899" anchor="ctr"/>
          <a:lstStyle>
            <a:lvl1pPr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>
              <a:defRPr/>
            </a:pPr>
            <a:r>
              <a:rPr lang="id-ID" sz="2800" dirty="0" smtClean="0">
                <a:solidFill>
                  <a:prstClr val="white"/>
                </a:solidFill>
              </a:rPr>
              <a:t>DEWAN STANDAR AKUNTANSI KEUANGAN</a:t>
            </a:r>
          </a:p>
          <a:p>
            <a:pPr algn="ctr">
              <a:defRPr/>
            </a:pPr>
            <a:r>
              <a:rPr lang="id-ID" sz="2400" dirty="0" smtClean="0">
                <a:solidFill>
                  <a:prstClr val="white"/>
                </a:solidFill>
              </a:rPr>
              <a:t>IKATAN AKUNTAN INDONESIA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1"/>
            <a:ext cx="7772401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40417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89684" y="6325093"/>
            <a:ext cx="7164633" cy="363730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IAI Wilayah Jawa Timur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4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72834"/>
            <a:ext cx="9144000" cy="685166"/>
          </a:xfrm>
          <a:prstGeom prst="rect">
            <a:avLst/>
          </a:prstGeom>
          <a:solidFill>
            <a:srgbClr val="F1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228388" y="6172834"/>
            <a:ext cx="532907" cy="685166"/>
            <a:chOff x="2357422" y="5143512"/>
            <a:chExt cx="1357322" cy="1357322"/>
          </a:xfrm>
        </p:grpSpPr>
        <p:sp>
          <p:nvSpPr>
            <p:cNvPr id="6" name="Oval 5"/>
            <p:cNvSpPr/>
            <p:nvPr/>
          </p:nvSpPr>
          <p:spPr>
            <a:xfrm>
              <a:off x="2432829" y="5214728"/>
              <a:ext cx="1211896" cy="121488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9" descr="Logo IA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22" y="5143512"/>
              <a:ext cx="1357322" cy="13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1" y="1066801"/>
            <a:ext cx="8229600" cy="50292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229600" cy="792162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65813" y="6325093"/>
            <a:ext cx="7012374" cy="363730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white"/>
                </a:solidFill>
              </a:rPr>
              <a:t>IAI Wilayah Jawa Timur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54316" y="6325093"/>
            <a:ext cx="532907" cy="363730"/>
          </a:xfrm>
        </p:spPr>
        <p:txBody>
          <a:bodyPr/>
          <a:lstStyle>
            <a:lvl1pPr>
              <a:defRPr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0B1F95E-60A5-4297-915A-FEA6BFD84C79}" type="slidenum">
              <a:rPr lang="en-US" alt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8305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7999944" y="152259"/>
            <a:ext cx="915668" cy="1144058"/>
            <a:chOff x="2357422" y="5143512"/>
            <a:chExt cx="1357322" cy="1357322"/>
          </a:xfrm>
        </p:grpSpPr>
        <p:sp>
          <p:nvSpPr>
            <p:cNvPr id="3" name="Oval 2"/>
            <p:cNvSpPr/>
            <p:nvPr/>
          </p:nvSpPr>
          <p:spPr>
            <a:xfrm>
              <a:off x="2429519" y="5213762"/>
              <a:ext cx="1213128" cy="121682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4" name="Picture 8" descr="Logo IAI.png"/>
            <p:cNvPicPr>
              <a:picLocks noChangeAspect="1"/>
            </p:cNvPicPr>
            <p:nvPr/>
          </p:nvPicPr>
          <p:blipFill>
            <a:blip r:embed="rId2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22" y="5143512"/>
              <a:ext cx="1357322" cy="13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54316" y="6325093"/>
            <a:ext cx="532907" cy="363730"/>
          </a:xfrm>
        </p:spPr>
        <p:txBody>
          <a:bodyPr/>
          <a:lstStyle>
            <a:lvl1pPr>
              <a:defRPr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03C2C41-7EF4-41BE-871C-2510B9C326F9}" type="slidenum">
              <a:rPr lang="en-US" altLang="id-ID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813" y="6325093"/>
            <a:ext cx="7012374" cy="363730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IAI Wilayah Jawa Timur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0428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82705" y="1"/>
            <a:ext cx="761295" cy="6858000"/>
          </a:xfrm>
          <a:prstGeom prst="rect">
            <a:avLst/>
          </a:prstGeom>
          <a:solidFill>
            <a:srgbClr val="F1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228388" y="5965594"/>
            <a:ext cx="532907" cy="687280"/>
            <a:chOff x="2357422" y="5143512"/>
            <a:chExt cx="1357322" cy="1357322"/>
          </a:xfrm>
        </p:grpSpPr>
        <p:sp>
          <p:nvSpPr>
            <p:cNvPr id="6" name="Oval 5"/>
            <p:cNvSpPr/>
            <p:nvPr/>
          </p:nvSpPr>
          <p:spPr>
            <a:xfrm>
              <a:off x="2432829" y="5214509"/>
              <a:ext cx="1211896" cy="121532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9" descr="Logo IA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22" y="5143512"/>
              <a:ext cx="1357322" cy="13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4167188"/>
            <a:ext cx="7772401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2667001"/>
            <a:ext cx="7772401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89684" y="6172834"/>
            <a:ext cx="7164633" cy="363730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IAI Wilayah Jawa Timur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705" y="6172834"/>
            <a:ext cx="532907" cy="363730"/>
          </a:xfrm>
        </p:spPr>
        <p:txBody>
          <a:bodyPr/>
          <a:lstStyle>
            <a:lvl1pPr>
              <a:defRPr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DE5D223-01A7-402E-A40C-552D2C02E02F}" type="slidenum">
              <a:rPr lang="en-US" alt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59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1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1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IAI Wilayah Jawa Timur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3336-C276-450B-B48F-6E906B9AB80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70789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7" indent="0">
              <a:buNone/>
              <a:defRPr sz="1600" b="1"/>
            </a:lvl4pPr>
            <a:lvl5pPr marL="1828676" indent="0">
              <a:buNone/>
              <a:defRPr sz="1600" b="1"/>
            </a:lvl5pPr>
            <a:lvl6pPr marL="2285845" indent="0">
              <a:buNone/>
              <a:defRPr sz="1600" b="1"/>
            </a:lvl6pPr>
            <a:lvl7pPr marL="2743014" indent="0">
              <a:buNone/>
              <a:defRPr sz="1600" b="1"/>
            </a:lvl7pPr>
            <a:lvl8pPr marL="3200183" indent="0">
              <a:buNone/>
              <a:defRPr sz="1600" b="1"/>
            </a:lvl8pPr>
            <a:lvl9pPr marL="3657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7" indent="0">
              <a:buNone/>
              <a:defRPr sz="1600" b="1"/>
            </a:lvl4pPr>
            <a:lvl5pPr marL="1828676" indent="0">
              <a:buNone/>
              <a:defRPr sz="1600" b="1"/>
            </a:lvl5pPr>
            <a:lvl6pPr marL="2285845" indent="0">
              <a:buNone/>
              <a:defRPr sz="1600" b="1"/>
            </a:lvl6pPr>
            <a:lvl7pPr marL="2743014" indent="0">
              <a:buNone/>
              <a:defRPr sz="1600" b="1"/>
            </a:lvl7pPr>
            <a:lvl8pPr marL="3200183" indent="0">
              <a:buNone/>
              <a:defRPr sz="1600" b="1"/>
            </a:lvl8pPr>
            <a:lvl9pPr marL="3657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IAI Wilayah Jawa Timur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840D6-BF96-47BC-B140-580525C1258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399983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IAI Wilayah Jawa Timur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D698-3A3B-4613-8FD6-AEF52D351C1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4867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DA33-BAF8-4195-B4EB-DCE34CC6636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D0-9BDE-418D-A415-8FE7C446BB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IAI Wilayah Jawa Timur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6EE2-CC22-4F6D-9FD0-F04559D38D1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689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9" indent="0">
              <a:buNone/>
              <a:defRPr sz="1200"/>
            </a:lvl2pPr>
            <a:lvl3pPr marL="914338" indent="0">
              <a:buNone/>
              <a:defRPr sz="1000"/>
            </a:lvl3pPr>
            <a:lvl4pPr marL="1371507" indent="0">
              <a:buNone/>
              <a:defRPr sz="900"/>
            </a:lvl4pPr>
            <a:lvl5pPr marL="1828676" indent="0">
              <a:buNone/>
              <a:defRPr sz="900"/>
            </a:lvl5pPr>
            <a:lvl6pPr marL="2285845" indent="0">
              <a:buNone/>
              <a:defRPr sz="900"/>
            </a:lvl6pPr>
            <a:lvl7pPr marL="2743014" indent="0">
              <a:buNone/>
              <a:defRPr sz="900"/>
            </a:lvl7pPr>
            <a:lvl8pPr marL="3200183" indent="0">
              <a:buNone/>
              <a:defRPr sz="900"/>
            </a:lvl8pPr>
            <a:lvl9pPr marL="36573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IAI Wilayah Jawa Timur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6E98-B448-457A-A9A9-528B13EBBD7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99650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9" indent="0">
              <a:buNone/>
              <a:defRPr sz="2800"/>
            </a:lvl2pPr>
            <a:lvl3pPr marL="914338" indent="0">
              <a:buNone/>
              <a:defRPr sz="2400"/>
            </a:lvl3pPr>
            <a:lvl4pPr marL="1371507" indent="0">
              <a:buNone/>
              <a:defRPr sz="2000"/>
            </a:lvl4pPr>
            <a:lvl5pPr marL="1828676" indent="0">
              <a:buNone/>
              <a:defRPr sz="2000"/>
            </a:lvl5pPr>
            <a:lvl6pPr marL="2285845" indent="0">
              <a:buNone/>
              <a:defRPr sz="2000"/>
            </a:lvl6pPr>
            <a:lvl7pPr marL="2743014" indent="0">
              <a:buNone/>
              <a:defRPr sz="2000"/>
            </a:lvl7pPr>
            <a:lvl8pPr marL="3200183" indent="0">
              <a:buNone/>
              <a:defRPr sz="2000"/>
            </a:lvl8pPr>
            <a:lvl9pPr marL="365735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169" indent="0">
              <a:buNone/>
              <a:defRPr sz="1200"/>
            </a:lvl2pPr>
            <a:lvl3pPr marL="914338" indent="0">
              <a:buNone/>
              <a:defRPr sz="1000"/>
            </a:lvl3pPr>
            <a:lvl4pPr marL="1371507" indent="0">
              <a:buNone/>
              <a:defRPr sz="900"/>
            </a:lvl4pPr>
            <a:lvl5pPr marL="1828676" indent="0">
              <a:buNone/>
              <a:defRPr sz="900"/>
            </a:lvl5pPr>
            <a:lvl6pPr marL="2285845" indent="0">
              <a:buNone/>
              <a:defRPr sz="900"/>
            </a:lvl6pPr>
            <a:lvl7pPr marL="2743014" indent="0">
              <a:buNone/>
              <a:defRPr sz="900"/>
            </a:lvl7pPr>
            <a:lvl8pPr marL="3200183" indent="0">
              <a:buNone/>
              <a:defRPr sz="900"/>
            </a:lvl8pPr>
            <a:lvl9pPr marL="36573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IAI Wilayah Jawa Timur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9C1C7-4D8B-4C55-AE0B-F5E57B168E5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63129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IAI Wilayah Jawa Timur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5548-B727-43D8-A63F-1B0866D9692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81584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7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IAI Wilayah Jawa Timur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92B0-D853-4A8C-9E6A-201FAFDB187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40539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166" y="3398338"/>
            <a:ext cx="7849798" cy="211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599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B7CC88-601C-4B31-AD9A-BE4B014FCA57}" type="datetimeFigureOut">
              <a:rPr lang="id-ID"/>
              <a:pPr>
                <a:defRPr/>
              </a:pPr>
              <a:t>20/06/2016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C666FC-B06B-49D4-B3BD-44F8BF38F3B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904659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DB9B98-EDA0-4FE9-BF84-543662C41F68}" type="datetimeFigureOut">
              <a:rPr lang="id-ID"/>
              <a:pPr>
                <a:defRPr/>
              </a:pPr>
              <a:t>20/06/2016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285D19-6C30-4569-B9AF-00AC731421B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06186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689" y="4599492"/>
            <a:ext cx="7849798" cy="211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62201"/>
            <a:ext cx="7772401" cy="2200274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4626865"/>
            <a:ext cx="7772401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BC22E0-FE5B-4A66-8C85-4EB3F3D64B05}" type="datetimeFigureOut">
              <a:rPr lang="id-ID"/>
              <a:pPr>
                <a:defRPr/>
              </a:pPr>
              <a:t>20/06/2016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9CE49-8515-43FD-9517-52D561BE273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2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1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73352"/>
            <a:ext cx="4038601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61C3C2-952F-4DEB-826F-7979819F6B85}" type="datetimeFigureOut">
              <a:rPr lang="id-ID"/>
              <a:pPr>
                <a:defRPr/>
              </a:pPr>
              <a:t>20/06/2016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01C353-0135-47A6-9A31-88A7774F2FF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351310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330" y="4045438"/>
            <a:ext cx="4709456" cy="21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1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69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7" indent="0">
              <a:buNone/>
              <a:defRPr sz="1600" b="1"/>
            </a:lvl4pPr>
            <a:lvl5pPr marL="1828676" indent="0">
              <a:buNone/>
              <a:defRPr sz="1600" b="1"/>
            </a:lvl5pPr>
            <a:lvl6pPr marL="2285845" indent="0">
              <a:buNone/>
              <a:defRPr sz="1600" b="1"/>
            </a:lvl6pPr>
            <a:lvl7pPr marL="2743014" indent="0">
              <a:buNone/>
              <a:defRPr sz="1600" b="1"/>
            </a:lvl7pPr>
            <a:lvl8pPr marL="3200183" indent="0">
              <a:buNone/>
              <a:defRPr sz="1600" b="1"/>
            </a:lvl8pPr>
            <a:lvl9pPr marL="3657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1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9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7" indent="0">
              <a:buNone/>
              <a:defRPr sz="1600" b="1"/>
            </a:lvl4pPr>
            <a:lvl5pPr marL="1828676" indent="0">
              <a:buNone/>
              <a:defRPr sz="1600" b="1"/>
            </a:lvl5pPr>
            <a:lvl6pPr marL="2285845" indent="0">
              <a:buNone/>
              <a:defRPr sz="1600" b="1"/>
            </a:lvl6pPr>
            <a:lvl7pPr marL="2743014" indent="0">
              <a:buNone/>
              <a:defRPr sz="1600" b="1"/>
            </a:lvl7pPr>
            <a:lvl8pPr marL="3200183" indent="0">
              <a:buNone/>
              <a:defRPr sz="1600" b="1"/>
            </a:lvl8pPr>
            <a:lvl9pPr marL="3657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3583C0-160F-4E6C-89C8-F27F2C2FB76D}" type="datetimeFigureOut">
              <a:rPr lang="id-ID"/>
              <a:pPr>
                <a:defRPr/>
              </a:pPr>
              <a:t>20/06/2016</a:t>
            </a:fld>
            <a:endParaRPr lang="id-ID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237678-352F-4C74-BBD7-87896FBF0E8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010758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DA33-BAF8-4195-B4EB-DCE34CC6636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032AD0-9BDE-418D-A415-8FE7C446BB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B7DAC6-03BF-4A86-A4D0-CEEC42E41BF1}" type="datetimeFigureOut">
              <a:rPr lang="id-ID"/>
              <a:pPr>
                <a:defRPr/>
              </a:pPr>
              <a:t>20/06/2016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3B2DF3-8006-4D77-9DAE-6B09EDDACB6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808587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0DB5D5-29E2-4B6A-8535-E3894ACC98BE}" type="datetimeFigureOut">
              <a:rPr lang="id-ID"/>
              <a:pPr>
                <a:defRPr/>
              </a:pPr>
              <a:t>20/06/2016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C38E84-E3A9-49DA-BA10-4BF898B8819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399110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745" y="3581260"/>
            <a:ext cx="5578601" cy="21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92080"/>
            <a:ext cx="2139696" cy="1261871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6"/>
          </a:xfrm>
        </p:spPr>
        <p:txBody>
          <a:bodyPr/>
          <a:lstStyle>
            <a:lvl1pPr marL="0" indent="0">
              <a:buNone/>
              <a:defRPr sz="1400"/>
            </a:lvl1pPr>
            <a:lvl2pPr marL="457169" indent="0">
              <a:buNone/>
              <a:defRPr sz="1200"/>
            </a:lvl2pPr>
            <a:lvl3pPr marL="914338" indent="0">
              <a:buNone/>
              <a:defRPr sz="1000"/>
            </a:lvl3pPr>
            <a:lvl4pPr marL="1371507" indent="0">
              <a:buNone/>
              <a:defRPr sz="900"/>
            </a:lvl4pPr>
            <a:lvl5pPr marL="1828676" indent="0">
              <a:buNone/>
              <a:defRPr sz="900"/>
            </a:lvl5pPr>
            <a:lvl6pPr marL="2285845" indent="0">
              <a:buNone/>
              <a:defRPr sz="900"/>
            </a:lvl6pPr>
            <a:lvl7pPr marL="2743014" indent="0">
              <a:buNone/>
              <a:defRPr sz="900"/>
            </a:lvl7pPr>
            <a:lvl8pPr marL="3200183" indent="0">
              <a:buNone/>
              <a:defRPr sz="900"/>
            </a:lvl8pPr>
            <a:lvl9pPr marL="36573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36A394-835B-4FA6-BFDC-F3BB1EAE786B}" type="datetimeFigureOut">
              <a:rPr lang="id-ID"/>
              <a:pPr>
                <a:defRPr/>
              </a:pPr>
              <a:t>20/06/2016</a:t>
            </a:fld>
            <a:endParaRPr lang="id-ID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7AAA2A-B09E-46BF-B125-23FF365B076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118922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92480"/>
            <a:ext cx="2142680" cy="126492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1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9" indent="0">
              <a:buNone/>
              <a:defRPr sz="2800"/>
            </a:lvl2pPr>
            <a:lvl3pPr marL="914338" indent="0">
              <a:buNone/>
              <a:defRPr sz="2400"/>
            </a:lvl3pPr>
            <a:lvl4pPr marL="1371507" indent="0">
              <a:buNone/>
              <a:defRPr sz="2000"/>
            </a:lvl4pPr>
            <a:lvl5pPr marL="1828676" indent="0">
              <a:buNone/>
              <a:defRPr sz="2000"/>
            </a:lvl5pPr>
            <a:lvl6pPr marL="2285845" indent="0">
              <a:buNone/>
              <a:defRPr sz="2000"/>
            </a:lvl6pPr>
            <a:lvl7pPr marL="2743014" indent="0">
              <a:buNone/>
              <a:defRPr sz="2000"/>
            </a:lvl7pPr>
            <a:lvl8pPr marL="3200183" indent="0">
              <a:buNone/>
              <a:defRPr sz="2000"/>
            </a:lvl8pPr>
            <a:lvl9pPr marL="365735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133601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69" indent="0">
              <a:buNone/>
              <a:defRPr sz="1200"/>
            </a:lvl2pPr>
            <a:lvl3pPr marL="914338" indent="0">
              <a:buNone/>
              <a:defRPr sz="1000"/>
            </a:lvl3pPr>
            <a:lvl4pPr marL="1371507" indent="0">
              <a:buNone/>
              <a:defRPr sz="900"/>
            </a:lvl4pPr>
            <a:lvl5pPr marL="1828676" indent="0">
              <a:buNone/>
              <a:defRPr sz="900"/>
            </a:lvl5pPr>
            <a:lvl6pPr marL="2285845" indent="0">
              <a:buNone/>
              <a:defRPr sz="900"/>
            </a:lvl6pPr>
            <a:lvl7pPr marL="2743014" indent="0">
              <a:buNone/>
              <a:defRPr sz="900"/>
            </a:lvl7pPr>
            <a:lvl8pPr marL="3200183" indent="0">
              <a:buNone/>
              <a:defRPr sz="900"/>
            </a:lvl8pPr>
            <a:lvl9pPr marL="36573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349754-5F6A-404B-8961-8546396A4A98}" type="datetimeFigureOut">
              <a:rPr lang="id-ID"/>
              <a:pPr>
                <a:defRPr/>
              </a:pPr>
              <a:t>20/06/2016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419895-F499-4648-96F2-72D21CFA4B9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1130787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A678B3-0CB9-4845-A9BA-E92142B699C9}" type="datetimeFigureOut">
              <a:rPr lang="id-ID"/>
              <a:pPr>
                <a:defRPr/>
              </a:pPr>
              <a:t>20/06/2016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02C5C1-8077-4BC2-B43F-70090E33DE1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708840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609600"/>
            <a:ext cx="6019799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A65F42-DC0C-4497-AD9B-F8814D67E997}" type="datetimeFigureOut">
              <a:rPr lang="id-ID"/>
              <a:pPr>
                <a:defRPr/>
              </a:pPr>
              <a:t>20/06/2016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35B0C7-FD77-4833-B2C1-1C4C4EFADB9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217325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DA33-BAF8-4195-B4EB-DCE34CC6636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D0-9BDE-418D-A415-8FE7C446B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DA33-BAF8-4195-B4EB-DCE34CC6636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D0-9BDE-418D-A415-8FE7C446B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DA33-BAF8-4195-B4EB-DCE34CC6636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D0-9BDE-418D-A415-8FE7C446B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DA33-BAF8-4195-B4EB-DCE34CC6636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D0-9BDE-418D-A415-8FE7C446B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DA33-BAF8-4195-B4EB-DCE34CC6636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D0-9BDE-418D-A415-8FE7C446BB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DA33-BAF8-4195-B4EB-DCE34CC6636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32AD0-9BDE-418D-A415-8FE7C446BB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31DDA33-BAF8-4195-B4EB-DCE34CC6636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C032AD0-9BDE-418D-A415-8FE7C446BB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6777" y="274912"/>
            <a:ext cx="8230446" cy="114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98" tIns="60899" rIns="121798" bIns="608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777" y="1600835"/>
            <a:ext cx="8230446" cy="452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98" tIns="60899" rIns="121798" bIns="60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777" y="6356813"/>
            <a:ext cx="2133742" cy="363730"/>
          </a:xfrm>
          <a:prstGeom prst="rect">
            <a:avLst/>
          </a:prstGeom>
        </p:spPr>
        <p:txBody>
          <a:bodyPr vert="horz" lIns="121798" tIns="60899" rIns="121798" bIns="6089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426" y="6356813"/>
            <a:ext cx="2897151" cy="363730"/>
          </a:xfrm>
          <a:prstGeom prst="rect">
            <a:avLst/>
          </a:prstGeom>
        </p:spPr>
        <p:txBody>
          <a:bodyPr vert="horz" lIns="121798" tIns="60899" rIns="121798" bIns="6089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IAI Wilayah Jawa Timur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83" y="6356813"/>
            <a:ext cx="2133740" cy="363730"/>
          </a:xfrm>
          <a:prstGeom prst="rect">
            <a:avLst/>
          </a:prstGeom>
        </p:spPr>
        <p:txBody>
          <a:bodyPr vert="horz" wrap="square" lIns="121798" tIns="60899" rIns="121798" bIns="6089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7B477-C22C-4EFF-98FC-4C1A3C468F33}" type="slidenum">
              <a:rPr lang="en-US" altLang="id-ID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id-ID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9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7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57" indent="-34255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08" indent="-28546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0" indent="-228585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9" indent="-228585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8" indent="-228585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7" indent="-228585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19929"/>
            <a:ext cx="9144000" cy="2283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777" y="532906"/>
            <a:ext cx="8230446" cy="991799"/>
          </a:xfrm>
          <a:prstGeom prst="rect">
            <a:avLst/>
          </a:prstGeom>
        </p:spPr>
        <p:txBody>
          <a:bodyPr vert="horz" lIns="121798" tIns="60899" rIns="121798" bIns="608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777" y="1600835"/>
            <a:ext cx="8230446" cy="48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98" tIns="60899" rIns="121798" bIns="60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777" y="19033"/>
            <a:ext cx="2895037" cy="327779"/>
          </a:xfrm>
          <a:prstGeom prst="rect">
            <a:avLst/>
          </a:prstGeom>
        </p:spPr>
        <p:txBody>
          <a:bodyPr vert="horz" lIns="121798" tIns="60899" rIns="121798" bIns="6089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81A549-189E-42B3-8066-2AED964DEA45}" type="datetimeFigureOut">
              <a:rPr lang="id-ID"/>
              <a:pPr>
                <a:defRPr/>
              </a:pPr>
              <a:t>20/06/2016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7944" y="19033"/>
            <a:ext cx="4115223" cy="327779"/>
          </a:xfrm>
          <a:prstGeom prst="rect">
            <a:avLst/>
          </a:prstGeom>
        </p:spPr>
        <p:txBody>
          <a:bodyPr vert="horz" lIns="121798" tIns="60899" rIns="121798" bIns="6089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9297" y="19033"/>
            <a:ext cx="1067927" cy="327779"/>
          </a:xfrm>
          <a:prstGeom prst="rect">
            <a:avLst/>
          </a:prstGeom>
        </p:spPr>
        <p:txBody>
          <a:bodyPr vert="horz" wrap="square" lIns="121798" tIns="60899" rIns="121798" bIns="6089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9C8A4-1708-4621-AF26-6A56EB8A6E41}" type="slidenum">
              <a:rPr lang="id-ID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16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33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507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67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1851" indent="-18185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indent="-18185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9520" indent="-18185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412" indent="-18185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6263" indent="-1353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07" indent="-182868" algn="l" defTabSz="91433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75" indent="-182868" algn="l" defTabSz="91433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242" indent="-182868" algn="l" defTabSz="91433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10" indent="-182868" algn="l" defTabSz="91433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710" y="1752601"/>
            <a:ext cx="8382000" cy="3047999"/>
          </a:xfrm>
        </p:spPr>
        <p:txBody>
          <a:bodyPr/>
          <a:lstStyle/>
          <a:p>
            <a:pPr algn="ctr"/>
            <a:r>
              <a:rPr lang="id-ID" sz="4400" i="1" dirty="0" smtClean="0">
                <a:solidFill>
                  <a:srgbClr val="FF0000"/>
                </a:solidFill>
              </a:rPr>
              <a:t>PERKEMBANGAN</a:t>
            </a:r>
            <a:r>
              <a:rPr lang="id-ID" sz="4800" dirty="0" smtClean="0"/>
              <a:t> </a:t>
            </a:r>
            <a:br>
              <a:rPr lang="id-ID" sz="4800" dirty="0" smtClean="0"/>
            </a:br>
            <a:r>
              <a:rPr lang="id-ID" sz="5400" dirty="0" smtClean="0">
                <a:solidFill>
                  <a:schemeClr val="accent5">
                    <a:lumMod val="75000"/>
                  </a:schemeClr>
                </a:solidFill>
              </a:rPr>
              <a:t>AKUNTANSI SYARIAH</a:t>
            </a:r>
            <a:r>
              <a:rPr lang="id-ID" sz="4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id-ID" sz="4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d-ID" sz="4800" dirty="0" smtClean="0"/>
              <a:t>di INDONESIA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8309837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id-ID" dirty="0" smtClean="0"/>
              <a:t>MaLANG, 22 JUNI 2016</a:t>
            </a:r>
            <a:br>
              <a:rPr lang="id-ID" dirty="0" smtClean="0"/>
            </a:br>
            <a:r>
              <a:rPr lang="id-ID" dirty="0" smtClean="0"/>
              <a:t>UNIVERSITAS ISLAM MALANG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966437" cy="1482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29971"/>
            <a:ext cx="2666999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1" y="6067261"/>
            <a:ext cx="792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i="1" dirty="0" smtClean="0"/>
              <a:t>Disampaikan dalam rangka PPL IAI dan Penandatanganan MoU FE Universitas Islam Malang dengan IAI Wilayah Jawa Timur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28765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380519"/>
              </p:ext>
            </p:extLst>
          </p:nvPr>
        </p:nvGraphicFramePr>
        <p:xfrm>
          <a:off x="417504" y="1094363"/>
          <a:ext cx="8687223" cy="503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Persamaan Akuntansi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181036" y="2311377"/>
            <a:ext cx="812048" cy="40602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81036" y="2717401"/>
            <a:ext cx="812048" cy="71054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91578" y="1702341"/>
            <a:ext cx="2030120" cy="2436144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774" tIns="60887" rIns="121774" bIns="6088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6096000" y="3833967"/>
            <a:ext cx="2942265" cy="152259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74" tIns="60887" rIns="121774" bIns="6088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900" b="1" dirty="0">
                <a:solidFill>
                  <a:prstClr val="white"/>
                </a:solidFill>
              </a:rPr>
              <a:t>Asuransi Syariah</a:t>
            </a:r>
            <a:endParaRPr lang="en-US" sz="1900" b="1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89182"/>
            <a:ext cx="2057400" cy="7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4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06" y="179751"/>
            <a:ext cx="8230446" cy="604807"/>
          </a:xfrm>
        </p:spPr>
        <p:txBody>
          <a:bodyPr/>
          <a:lstStyle/>
          <a:p>
            <a:pPr>
              <a:defRPr/>
            </a:pPr>
            <a:r>
              <a:rPr lang="id-ID" dirty="0"/>
              <a:t>Syariah vs Konvensional...?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370423"/>
              </p:ext>
            </p:extLst>
          </p:nvPr>
        </p:nvGraphicFramePr>
        <p:xfrm>
          <a:off x="59071" y="990600"/>
          <a:ext cx="8932529" cy="4609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938">
                  <a:extLst>
                    <a:ext uri="{9D8B030D-6E8A-4147-A177-3AD203B41FA5}"/>
                  </a:extLst>
                </a:gridCol>
                <a:gridCol w="5334591">
                  <a:extLst>
                    <a:ext uri="{9D8B030D-6E8A-4147-A177-3AD203B41FA5}"/>
                  </a:extLst>
                </a:gridCol>
              </a:tblGrid>
              <a:tr h="607435">
                <a:tc>
                  <a:txBody>
                    <a:bodyPr/>
                    <a:lstStyle/>
                    <a:p>
                      <a:pPr algn="ctr"/>
                      <a:r>
                        <a:rPr lang="id-ID" sz="1600" baseline="0" dirty="0" smtClean="0"/>
                        <a:t>KONVENSIONAL </a:t>
                      </a:r>
                    </a:p>
                    <a:p>
                      <a:pPr algn="ctr"/>
                      <a:r>
                        <a:rPr lang="id-ID" sz="1600" baseline="0" dirty="0" smtClean="0"/>
                        <a:t>(PSAK 1)</a:t>
                      </a:r>
                      <a:endParaRPr lang="id-ID" sz="16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SYARIAH </a:t>
                      </a:r>
                    </a:p>
                    <a:p>
                      <a:pPr algn="ctr"/>
                      <a:r>
                        <a:rPr lang="id-ID" sz="1600" dirty="0" smtClean="0"/>
                        <a:t>(PSAK 101)</a:t>
                      </a:r>
                      <a:endParaRPr lang="id-ID" sz="1600" dirty="0"/>
                    </a:p>
                  </a:txBody>
                  <a:tcPr marL="91441" marR="91441" marT="45704" marB="45704"/>
                </a:tc>
                <a:extLst>
                  <a:ext uri="{0D108BD9-81ED-4DB2-BD59-A6C34878D82A}"/>
                </a:extLst>
              </a:tr>
              <a:tr h="39401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d-ID" sz="1600" dirty="0" smtClean="0"/>
                        <a:t>1. Laporan</a:t>
                      </a:r>
                      <a:r>
                        <a:rPr lang="id-ID" sz="1600" baseline="0" dirty="0" smtClean="0"/>
                        <a:t> Posisi Keuangan</a:t>
                      </a:r>
                      <a:endParaRPr lang="id-ID" sz="16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tabLst>
                          <a:tab pos="361950" algn="l"/>
                        </a:tabLst>
                      </a:pPr>
                      <a:r>
                        <a:rPr lang="id-ID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Neraca / Laporan Posisi Keuangan</a:t>
                      </a:r>
                      <a:endParaRPr lang="id-ID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04" marB="45704"/>
                </a:tc>
                <a:extLst>
                  <a:ext uri="{0D108BD9-81ED-4DB2-BD59-A6C34878D82A}"/>
                </a:extLst>
              </a:tr>
              <a:tr h="39401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2. Laporan Laba</a:t>
                      </a:r>
                      <a:r>
                        <a:rPr lang="id-ID" sz="1600" baseline="0" dirty="0" smtClean="0"/>
                        <a:t> Rugi</a:t>
                      </a:r>
                      <a:endParaRPr lang="id-ID" sz="16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r>
                        <a:rPr lang="id-ID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Laporan Laba</a:t>
                      </a:r>
                      <a:r>
                        <a:rPr lang="id-ID" sz="19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Rugi</a:t>
                      </a:r>
                      <a:endParaRPr lang="id-ID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04" marB="45704"/>
                </a:tc>
                <a:extLst>
                  <a:ext uri="{0D108BD9-81ED-4DB2-BD59-A6C34878D82A}"/>
                </a:extLst>
              </a:tr>
              <a:tr h="39401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3. Laporan Arus Kas</a:t>
                      </a:r>
                      <a:endParaRPr lang="id-ID" sz="16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r>
                        <a:rPr lang="id-ID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</a:t>
                      </a:r>
                      <a:r>
                        <a:rPr lang="id-ID" sz="19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id-ID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Arus Kas</a:t>
                      </a:r>
                      <a:endParaRPr lang="id-ID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04" marB="45704"/>
                </a:tc>
                <a:extLst>
                  <a:ext uri="{0D108BD9-81ED-4DB2-BD59-A6C34878D82A}"/>
                </a:extLst>
              </a:tr>
              <a:tr h="39401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4. Laporan</a:t>
                      </a:r>
                      <a:r>
                        <a:rPr lang="id-ID" sz="1600" baseline="0" dirty="0" smtClean="0"/>
                        <a:t> Perubahan Ekuitas</a:t>
                      </a:r>
                      <a:endParaRPr lang="id-ID" sz="16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r>
                        <a:rPr lang="id-ID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Laporan</a:t>
                      </a:r>
                      <a:r>
                        <a:rPr lang="id-ID" sz="19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Perubahan Ekuitas</a:t>
                      </a:r>
                      <a:endParaRPr lang="id-ID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04" marB="45704"/>
                </a:tc>
                <a:extLst>
                  <a:ext uri="{0D108BD9-81ED-4DB2-BD59-A6C34878D82A}"/>
                </a:extLst>
              </a:tr>
              <a:tr h="402863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5.</a:t>
                      </a:r>
                      <a:r>
                        <a:rPr lang="id-ID" sz="1600" baseline="0" dirty="0" smtClean="0"/>
                        <a:t> Catatan Atas Laporan Keuangan</a:t>
                      </a:r>
                      <a:endParaRPr lang="id-ID" sz="16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r>
                        <a:rPr lang="id-ID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</a:t>
                      </a:r>
                      <a:r>
                        <a:rPr lang="id-ID" sz="19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Catatan Atas Laporan</a:t>
                      </a:r>
                      <a:endParaRPr lang="id-ID" sz="19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04" marB="45704"/>
                </a:tc>
                <a:extLst>
                  <a:ext uri="{0D108BD9-81ED-4DB2-BD59-A6C34878D82A}"/>
                </a:extLst>
              </a:tr>
              <a:tr h="394019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r>
                        <a:rPr lang="id-ID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Laporan sumber dan penggunaan dana zakat;</a:t>
                      </a:r>
                      <a:endParaRPr lang="id-ID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04" marB="45704"/>
                </a:tc>
                <a:extLst>
                  <a:ext uri="{0D108BD9-81ED-4DB2-BD59-A6C34878D82A}"/>
                </a:extLst>
              </a:tr>
              <a:tr h="394019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marL="0" marR="0" indent="0" algn="l" defTabSz="686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 Laporan sumber dan penggunaan dana kebajikan;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/>
                </a:extLst>
              </a:tr>
              <a:tr h="351668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Komponen LK </a:t>
                      </a:r>
                      <a:r>
                        <a:rPr lang="id-ID" sz="16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Lainya</a:t>
                      </a:r>
                      <a:r>
                        <a:rPr lang="id-ID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/>
                </a:extLst>
              </a:tr>
              <a:tr h="606962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/>
                        <a:t>8.</a:t>
                      </a:r>
                      <a:r>
                        <a:rPr lang="id-ID" sz="1600" baseline="0" dirty="0" smtClean="0"/>
                        <a:t> </a:t>
                      </a:r>
                      <a:r>
                        <a:rPr lang="id-ID" sz="1600" dirty="0" smtClean="0"/>
                        <a:t>Laporan perubahan dana investasi terikat.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/>
                        <a:t>9.</a:t>
                      </a:r>
                      <a:r>
                        <a:rPr lang="id-ID" sz="1600" baseline="0" dirty="0" smtClean="0"/>
                        <a:t> </a:t>
                      </a:r>
                      <a:r>
                        <a:rPr lang="id-ID" sz="1600" dirty="0" smtClean="0"/>
                        <a:t>Laporan Rekonsiliasi</a:t>
                      </a:r>
                      <a:r>
                        <a:rPr lang="id-ID" sz="1600" baseline="0" dirty="0" smtClean="0"/>
                        <a:t> pendapatan &amp; bagi hasil </a:t>
                      </a:r>
                      <a:endParaRPr lang="id-ID" sz="1600" dirty="0" smtClean="0"/>
                    </a:p>
                  </a:txBody>
                  <a:tcPr marL="91441" marR="91441" marT="45704" marB="45704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89182"/>
            <a:ext cx="2057400" cy="7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21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51" y="838201"/>
            <a:ext cx="8964249" cy="5489008"/>
          </a:xfrm>
        </p:spPr>
        <p:txBody>
          <a:bodyPr>
            <a:normAutofit fontScale="92500" lnSpcReduction="10000"/>
          </a:bodyPr>
          <a:lstStyle/>
          <a:p>
            <a:pPr marL="109721" indent="0">
              <a:buNone/>
              <a:defRPr/>
            </a:pP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/>
              <a:t>dikategorikan</a:t>
            </a:r>
            <a:r>
              <a:rPr lang="en-US" b="1" dirty="0"/>
              <a:t> </a:t>
            </a:r>
            <a:r>
              <a:rPr lang="en-US" b="1" dirty="0" err="1"/>
              <a:t>kewajiban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Equity</a:t>
            </a:r>
          </a:p>
          <a:p>
            <a:pPr marL="742900" lvl="1" indent="-285731">
              <a:defRPr/>
            </a:pPr>
            <a:r>
              <a:rPr lang="en-US" dirty="0"/>
              <a:t>Dana </a:t>
            </a:r>
            <a:r>
              <a:rPr lang="en-US" dirty="0" err="1"/>
              <a:t>Syirkah</a:t>
            </a:r>
            <a:r>
              <a:rPr lang="en-US" dirty="0"/>
              <a:t> </a:t>
            </a:r>
            <a:r>
              <a:rPr lang="en-US" dirty="0" err="1" smtClean="0"/>
              <a:t>Temporer</a:t>
            </a:r>
            <a:endParaRPr lang="id-ID" dirty="0" smtClean="0"/>
          </a:p>
          <a:p>
            <a:pPr marL="742900" lvl="1" indent="-285731">
              <a:defRPr/>
            </a:pPr>
            <a:r>
              <a:rPr lang="id-ID" dirty="0" smtClean="0"/>
              <a:t>Dana tabarru’</a:t>
            </a:r>
            <a:endParaRPr lang="en-US" dirty="0"/>
          </a:p>
          <a:p>
            <a:pPr marL="109721" indent="0">
              <a:buNone/>
              <a:defRPr/>
            </a:pP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dikelompokkan</a:t>
            </a:r>
            <a:r>
              <a:rPr lang="en-US" b="1" dirty="0"/>
              <a:t> </a:t>
            </a:r>
            <a:r>
              <a:rPr lang="en-US" b="1" dirty="0" err="1"/>
              <a:t>beban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endParaRPr lang="en-US" b="1" dirty="0"/>
          </a:p>
          <a:p>
            <a:pPr marL="742900" lvl="1" indent="-285731">
              <a:defRPr/>
            </a:pP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hasil</a:t>
            </a:r>
            <a:endParaRPr lang="en-US" dirty="0"/>
          </a:p>
          <a:p>
            <a:pPr marL="109721" indent="0">
              <a:buNone/>
              <a:defRPr/>
            </a:pPr>
            <a:r>
              <a:rPr lang="id-ID" b="1" dirty="0" smtClean="0"/>
              <a:t>Diakui sebagai milik sosial</a:t>
            </a:r>
          </a:p>
          <a:p>
            <a:pPr marL="509372" lvl="1" indent="0">
              <a:buNone/>
              <a:defRPr/>
            </a:pPr>
            <a:r>
              <a:rPr lang="id-ID" dirty="0" smtClean="0"/>
              <a:t>Pendapatan non halal</a:t>
            </a:r>
          </a:p>
          <a:p>
            <a:pPr marL="109721" indent="0">
              <a:buNone/>
              <a:defRPr/>
            </a:pP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/>
              <a:t>pengurang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r>
              <a:rPr lang="en-US" b="1" dirty="0"/>
              <a:t> (</a:t>
            </a:r>
            <a:r>
              <a:rPr lang="en-US" b="1" dirty="0" err="1"/>
              <a:t>bukan</a:t>
            </a:r>
            <a:r>
              <a:rPr lang="en-US" b="1" dirty="0"/>
              <a:t> </a:t>
            </a:r>
            <a:r>
              <a:rPr lang="en-US" b="1" dirty="0" err="1"/>
              <a:t>beban</a:t>
            </a:r>
            <a:r>
              <a:rPr lang="en-US" b="1" dirty="0" smtClean="0"/>
              <a:t>)</a:t>
            </a:r>
            <a:endParaRPr lang="id-ID" b="1" dirty="0" smtClean="0"/>
          </a:p>
          <a:p>
            <a:pPr marL="742900" lvl="1" indent="-285731">
              <a:defRPr/>
            </a:pP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/>
              <a:t>Pelunasan</a:t>
            </a:r>
            <a:r>
              <a:rPr lang="en-US" dirty="0"/>
              <a:t> </a:t>
            </a:r>
            <a:r>
              <a:rPr lang="en-US" dirty="0" err="1"/>
              <a:t>Murabahah</a:t>
            </a:r>
            <a:endParaRPr lang="en-US" dirty="0"/>
          </a:p>
          <a:p>
            <a:pPr marL="742900" lvl="1" indent="-285731">
              <a:defRPr/>
            </a:pP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</a:t>
            </a:r>
            <a:r>
              <a:rPr lang="en-US" dirty="0" err="1"/>
              <a:t>Aktiva</a:t>
            </a:r>
            <a:r>
              <a:rPr lang="en-US" dirty="0"/>
              <a:t> </a:t>
            </a:r>
            <a:r>
              <a:rPr lang="en-US" dirty="0" err="1"/>
              <a:t>Ijarah</a:t>
            </a:r>
            <a:endParaRPr lang="en-US" dirty="0"/>
          </a:p>
          <a:p>
            <a:pPr marL="742900" lvl="1" indent="-285731">
              <a:defRPr/>
            </a:pP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Aktiva</a:t>
            </a:r>
            <a:r>
              <a:rPr lang="en-US" dirty="0"/>
              <a:t> </a:t>
            </a:r>
            <a:r>
              <a:rPr lang="en-US" dirty="0" err="1"/>
              <a:t>Ijarah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10" y="0"/>
            <a:ext cx="8228331" cy="721115"/>
          </a:xfrm>
        </p:spPr>
        <p:txBody>
          <a:bodyPr/>
          <a:lstStyle/>
          <a:p>
            <a:pPr>
              <a:defRPr/>
            </a:pPr>
            <a:r>
              <a:rPr lang="en-US" sz="2800" dirty="0" err="1"/>
              <a:t>Karekteristik</a:t>
            </a:r>
            <a:r>
              <a:rPr lang="en-US" sz="2800" dirty="0"/>
              <a:t> yang </a:t>
            </a:r>
            <a:r>
              <a:rPr lang="en-US" sz="2800" dirty="0" err="1" smtClean="0"/>
              <a:t>Berbeda</a:t>
            </a:r>
            <a:r>
              <a:rPr lang="id-ID" sz="2800" dirty="0" smtClean="0"/>
              <a:t> dengan Konvensional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89182"/>
            <a:ext cx="2057400" cy="7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51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209800"/>
            <a:ext cx="4267200" cy="2033894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BAGAIMANA </a:t>
            </a:r>
            <a:br>
              <a:rPr lang="id-ID" dirty="0" smtClean="0"/>
            </a:br>
            <a:r>
              <a:rPr lang="id-ID" dirty="0" smtClean="0"/>
              <a:t>UPDATE</a:t>
            </a:r>
            <a:br>
              <a:rPr lang="id-ID" dirty="0" smtClean="0"/>
            </a:br>
            <a:r>
              <a:rPr lang="id-ID" dirty="0" smtClean="0"/>
              <a:t>PSAK SYARIAH?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752600"/>
            <a:ext cx="4329966" cy="378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796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362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dirty="0" smtClean="0"/>
              <a:t>Per </a:t>
            </a:r>
            <a:br>
              <a:rPr lang="id-ID" sz="2800" dirty="0" smtClean="0"/>
            </a:br>
            <a:r>
              <a:rPr lang="id-ID" sz="2800" dirty="0" smtClean="0"/>
              <a:t>2 OKTOBER </a:t>
            </a:r>
            <a:br>
              <a:rPr lang="id-ID" sz="2800" dirty="0" smtClean="0"/>
            </a:br>
            <a:r>
              <a:rPr lang="id-ID" sz="2800" dirty="0" smtClean="0"/>
              <a:t>2015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59628"/>
              </p:ext>
            </p:extLst>
          </p:nvPr>
        </p:nvGraphicFramePr>
        <p:xfrm>
          <a:off x="227782" y="499867"/>
          <a:ext cx="7010400" cy="596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51136"/>
            <a:ext cx="2057400" cy="76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51135"/>
            <a:ext cx="1752600" cy="7549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096000" y="554655"/>
            <a:ext cx="2667000" cy="1959945"/>
            <a:chOff x="2810321" y="2304"/>
            <a:chExt cx="1389757" cy="1389757"/>
          </a:xfrm>
        </p:grpSpPr>
        <p:sp>
          <p:nvSpPr>
            <p:cNvPr id="8" name="Oval 7"/>
            <p:cNvSpPr/>
            <p:nvPr/>
          </p:nvSpPr>
          <p:spPr>
            <a:xfrm>
              <a:off x="2810321" y="2304"/>
              <a:ext cx="1389757" cy="1389757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013846" y="205829"/>
              <a:ext cx="982707" cy="982707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600" dirty="0" smtClean="0"/>
                <a:t>Pencabutan PSAK 59</a:t>
              </a:r>
              <a:endParaRPr lang="en-US" sz="2600" kern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88872" y="762000"/>
            <a:ext cx="111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 Salam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1846" y="369138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Transaksi Asuransi Syariah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091" y="549876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 Ijarah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271738"/>
            <a:ext cx="122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 </a:t>
            </a:r>
          </a:p>
          <a:p>
            <a:pPr algn="ctr"/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Istishna’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4267200" y="3281065"/>
            <a:ext cx="1100619" cy="4310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18593561">
            <a:off x="1567193" y="1587368"/>
            <a:ext cx="1295400" cy="7181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2041034">
            <a:off x="1614033" y="4664399"/>
            <a:ext cx="1295400" cy="7181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34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05700" cy="761682"/>
          </a:xfrm>
        </p:spPr>
        <p:txBody>
          <a:bodyPr/>
          <a:lstStyle/>
          <a:p>
            <a:r>
              <a:rPr lang="id-ID" dirty="0" smtClean="0"/>
              <a:t>ED Perubahan PSAK 101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079839"/>
              </p:ext>
            </p:extLst>
          </p:nvPr>
        </p:nvGraphicFramePr>
        <p:xfrm>
          <a:off x="381000" y="12954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51136"/>
            <a:ext cx="2057400" cy="76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51135"/>
            <a:ext cx="1752600" cy="7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07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ED Perubahan PSAK 103; 104 &amp; 107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096168"/>
              </p:ext>
            </p:extLst>
          </p:nvPr>
        </p:nvGraphicFramePr>
        <p:xfrm>
          <a:off x="304800" y="2057400"/>
          <a:ext cx="8534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51136"/>
            <a:ext cx="2057400" cy="76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51135"/>
            <a:ext cx="1752600" cy="7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7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8"/>
            <a:ext cx="7505700" cy="761682"/>
          </a:xfrm>
        </p:spPr>
        <p:txBody>
          <a:bodyPr/>
          <a:lstStyle/>
          <a:p>
            <a:r>
              <a:rPr lang="id-ID" dirty="0" smtClean="0"/>
              <a:t>ED Perubahan PSAK 108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931506"/>
              </p:ext>
            </p:extLst>
          </p:nvPr>
        </p:nvGraphicFramePr>
        <p:xfrm>
          <a:off x="304800" y="914400"/>
          <a:ext cx="8534400" cy="543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51136"/>
            <a:ext cx="2057400" cy="76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51135"/>
            <a:ext cx="1752600" cy="7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11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8"/>
            <a:ext cx="7505700" cy="761682"/>
          </a:xfrm>
        </p:spPr>
        <p:txBody>
          <a:bodyPr/>
          <a:lstStyle/>
          <a:p>
            <a:r>
              <a:rPr lang="id-ID" dirty="0" smtClean="0"/>
              <a:t>ED PENCABUTAN PSAK 59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689604"/>
              </p:ext>
            </p:extLst>
          </p:nvPr>
        </p:nvGraphicFramePr>
        <p:xfrm>
          <a:off x="304800" y="914400"/>
          <a:ext cx="8534400" cy="543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51136"/>
            <a:ext cx="2057400" cy="76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6064991"/>
            <a:ext cx="1752600" cy="7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34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2209482"/>
          </a:xfrm>
        </p:spPr>
        <p:txBody>
          <a:bodyPr>
            <a:normAutofit/>
          </a:bodyPr>
          <a:lstStyle/>
          <a:p>
            <a:pPr algn="ctr"/>
            <a:r>
              <a:rPr lang="id-ID" sz="4400" dirty="0" smtClean="0"/>
              <a:t>Bagaimana PENTINGNYA </a:t>
            </a:r>
            <a:br>
              <a:rPr lang="id-ID" sz="4400" dirty="0" smtClean="0"/>
            </a:br>
            <a:r>
              <a:rPr lang="id-ID" sz="4400" dirty="0" smtClean="0"/>
              <a:t>fatwa DSN MUI bagi akuntansi syariah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51136"/>
            <a:ext cx="2057400" cy="76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51135"/>
            <a:ext cx="1752600" cy="754963"/>
          </a:xfrm>
          <a:prstGeom prst="rect">
            <a:avLst/>
          </a:prstGeom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343400" cy="423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979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77" y="188210"/>
            <a:ext cx="8230446" cy="991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/>
              <a:t>TAK KENAL MAKA TAK SAYANG...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862">
            <a:off x="7035636" y="1793273"/>
            <a:ext cx="1835567" cy="198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/>
          <a:stretch>
            <a:fillRect/>
          </a:stretch>
        </p:blipFill>
        <p:spPr bwMode="auto">
          <a:xfrm>
            <a:off x="4901895" y="4375333"/>
            <a:ext cx="4034864" cy="238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2590800" cy="120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751" y="1196926"/>
            <a:ext cx="8757008" cy="35780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d-ID" altLang="en-US" sz="2000" dirty="0"/>
              <a:t>NAMA		: ACHMAD ZAKY,SE.,MSA.,Ak.,SAS.,CMA</a:t>
            </a:r>
            <a:r>
              <a:rPr lang="en-US" altLang="en-US" sz="2000" dirty="0"/>
              <a:t>.,CA</a:t>
            </a:r>
          </a:p>
          <a:p>
            <a:pPr marL="0" indent="0" eaLnBrk="1" hangingPunct="1">
              <a:buNone/>
              <a:defRPr/>
            </a:pPr>
            <a:r>
              <a:rPr lang="id-ID" altLang="en-US" sz="2000" dirty="0"/>
              <a:t>TTL		: MALANG,24 OKTOBER 1984</a:t>
            </a:r>
          </a:p>
          <a:p>
            <a:pPr marL="0" indent="0" eaLnBrk="1" hangingPunct="1">
              <a:buNone/>
              <a:defRPr/>
            </a:pPr>
            <a:r>
              <a:rPr lang="id-ID" altLang="en-US" sz="2000" dirty="0"/>
              <a:t>PEKERJAAN	: DOSEN TETAP JAFEB UB </a:t>
            </a:r>
          </a:p>
          <a:p>
            <a:pPr marL="0" indent="0" eaLnBrk="1" hangingPunct="1">
              <a:buNone/>
              <a:defRPr/>
            </a:pPr>
            <a:r>
              <a:rPr lang="id-ID" altLang="en-US" sz="2000" dirty="0"/>
              <a:t>PENGALAMAN: </a:t>
            </a:r>
          </a:p>
          <a:p>
            <a:pPr marL="457077" lvl="1" indent="-182515" eaLnBrk="1" hangingPunct="1">
              <a:defRPr/>
            </a:pPr>
            <a:r>
              <a:rPr lang="id-ID" altLang="en-US" sz="1900" b="1" dirty="0"/>
              <a:t>STAF JURUSAN AKUNTANSI FEB UB</a:t>
            </a:r>
            <a:endParaRPr lang="id-ID" altLang="en-US" sz="2100" b="1" dirty="0"/>
          </a:p>
          <a:p>
            <a:pPr marL="457077" lvl="1" indent="-182515" eaLnBrk="1" hangingPunct="1">
              <a:defRPr/>
            </a:pPr>
            <a:r>
              <a:rPr lang="id-ID" altLang="en-US" sz="1900" b="1" dirty="0"/>
              <a:t>KETUA &amp; </a:t>
            </a:r>
            <a:r>
              <a:rPr lang="en-US" altLang="en-US" sz="1900" b="1" dirty="0"/>
              <a:t>TRAINER TETAP IFAS</a:t>
            </a:r>
          </a:p>
          <a:p>
            <a:pPr marL="457077" lvl="1" indent="-182515" eaLnBrk="1" hangingPunct="1">
              <a:defRPr/>
            </a:pPr>
            <a:r>
              <a:rPr lang="id-ID" altLang="en-US" sz="1900" b="1" dirty="0"/>
              <a:t>KA.BID. PENGAWAS KEUANGAN - SPI UB</a:t>
            </a:r>
          </a:p>
          <a:p>
            <a:pPr marL="457077" lvl="1" indent="-182515" eaLnBrk="1" hangingPunct="1">
              <a:defRPr/>
            </a:pPr>
            <a:r>
              <a:rPr lang="id-ID" altLang="en-US" sz="1900" b="1" dirty="0"/>
              <a:t>APARAT PEMERIKSA INTERNAL – IRJEN KEMENRISTEKDIKTI</a:t>
            </a:r>
          </a:p>
          <a:p>
            <a:pPr marL="457077" lvl="1" indent="-182515" eaLnBrk="1" hangingPunct="1">
              <a:defRPr/>
            </a:pPr>
            <a:r>
              <a:rPr lang="id-ID" altLang="en-US" sz="1900" dirty="0"/>
              <a:t>SEKRETARIS PROGRAM PPAk JAFEB UB </a:t>
            </a:r>
            <a:r>
              <a:rPr lang="id-ID" altLang="en-US" sz="1200" dirty="0"/>
              <a:t>(s/d 2013)</a:t>
            </a:r>
            <a:endParaRPr lang="id-ID" altLang="en-US" sz="1900" dirty="0"/>
          </a:p>
          <a:p>
            <a:pPr marL="457077" lvl="1" indent="-182515" eaLnBrk="1" hangingPunct="1">
              <a:defRPr/>
            </a:pPr>
            <a:r>
              <a:rPr lang="en-US" altLang="en-US" sz="1900" dirty="0"/>
              <a:t>TRAINER TETAP CAAT FORUM</a:t>
            </a:r>
          </a:p>
          <a:p>
            <a:pPr marL="457077" lvl="1" indent="-182515" eaLnBrk="1" hangingPunct="1">
              <a:defRPr/>
            </a:pPr>
            <a:r>
              <a:rPr lang="id-ID" altLang="en-US" sz="1900" dirty="0"/>
              <a:t>STAF KEUANGAN PPAk JAFEB UB </a:t>
            </a:r>
            <a:r>
              <a:rPr lang="id-ID" altLang="en-US" sz="1200" dirty="0"/>
              <a:t>(s/d 2010)</a:t>
            </a:r>
            <a:endParaRPr lang="id-ID" altLang="en-US" sz="1900" dirty="0"/>
          </a:p>
          <a:p>
            <a:pPr marL="0" indent="0" eaLnBrk="1" hangingPunct="1">
              <a:buNone/>
              <a:defRPr/>
            </a:pPr>
            <a:endParaRPr lang="id-ID" altLang="en-US" dirty="0"/>
          </a:p>
          <a:p>
            <a:pPr marL="0" indent="0" eaLnBrk="1" hangingPunct="1">
              <a:buNone/>
              <a:defRPr/>
            </a:pPr>
            <a:endParaRPr lang="id-ID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61" y="5570143"/>
            <a:ext cx="2420039" cy="10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66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51136"/>
            <a:ext cx="2057400" cy="76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51135"/>
            <a:ext cx="1752600" cy="7549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481041">
            <a:off x="5236225" y="1426242"/>
            <a:ext cx="992599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utoShape 5" descr="Hasil gambar untuk dsn mu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1" y="304800"/>
            <a:ext cx="2203451" cy="225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66410" y="228600"/>
            <a:ext cx="4915190" cy="4419600"/>
            <a:chOff x="190209" y="533400"/>
            <a:chExt cx="5621613" cy="515740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09" y="533400"/>
              <a:ext cx="5621613" cy="5157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1661160" y="1752600"/>
              <a:ext cx="268224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i="1" dirty="0" smtClean="0"/>
                <a:t>Ancaman:</a:t>
              </a:r>
              <a:endParaRPr lang="id-ID" b="1" i="1" dirty="0" smtClean="0"/>
            </a:p>
            <a:p>
              <a:pPr algn="ctr"/>
              <a:r>
                <a:rPr lang="id-ID" sz="2800" b="1" dirty="0" smtClean="0"/>
                <a:t>RIBA</a:t>
              </a:r>
            </a:p>
            <a:p>
              <a:pPr algn="ctr"/>
              <a:r>
                <a:rPr lang="id-ID" sz="2400" b="1" dirty="0" smtClean="0"/>
                <a:t>GHARAR</a:t>
              </a:r>
              <a:endParaRPr lang="id-ID" sz="3200" b="1" dirty="0" smtClean="0"/>
            </a:p>
            <a:p>
              <a:pPr algn="ctr"/>
              <a:r>
                <a:rPr lang="id-ID" sz="2000" dirty="0" smtClean="0"/>
                <a:t>MAYSIR</a:t>
              </a:r>
              <a:r>
                <a:rPr lang="id-ID" sz="2800" dirty="0" smtClean="0"/>
                <a:t>,</a:t>
              </a:r>
              <a:r>
                <a:rPr lang="id-ID" sz="2000" dirty="0" smtClean="0"/>
                <a:t>dll</a:t>
              </a:r>
              <a:endParaRPr lang="id-ID" sz="2800" dirty="0" smtClean="0"/>
            </a:p>
          </p:txBody>
        </p:sp>
      </p:grpSp>
      <p:sp>
        <p:nvSpPr>
          <p:cNvPr id="12" name="Right Arrow 11"/>
          <p:cNvSpPr/>
          <p:nvPr/>
        </p:nvSpPr>
        <p:spPr>
          <a:xfrm rot="5400000">
            <a:off x="7027136" y="2578226"/>
            <a:ext cx="650846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5005" y="3352800"/>
            <a:ext cx="205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FATWA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0386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0000"/>
                </a:solidFill>
                <a:latin typeface="Comic Sans MS" pitchFamily="66" charset="0"/>
              </a:rPr>
              <a:t>Sebagai dasar dan acuan kesesuaian  syariah suatu transaksi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39869"/>
            <a:ext cx="2258529" cy="1849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eft Arrow 12"/>
          <p:cNvSpPr/>
          <p:nvPr/>
        </p:nvSpPr>
        <p:spPr>
          <a:xfrm rot="19778329">
            <a:off x="4481128" y="4981842"/>
            <a:ext cx="1473265" cy="9600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Dampak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89546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685482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PSAK 102 - MURABAHAH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255748"/>
            <a:ext cx="2057400" cy="564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55748"/>
            <a:ext cx="1295400" cy="550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12192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PSAK 102 (2009):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590800"/>
            <a:ext cx="2438400" cy="317009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buFont typeface="+mj-lt"/>
              <a:buAutoNum type="arabicPeriod"/>
            </a:pPr>
            <a:r>
              <a:rPr lang="id-ID" sz="2000" dirty="0" smtClean="0"/>
              <a:t>Fatwa No 4 Menghendaki Murabahah riil</a:t>
            </a:r>
          </a:p>
          <a:p>
            <a:pPr marL="166688" indent="-166688">
              <a:buFont typeface="+mj-lt"/>
              <a:buAutoNum type="arabicPeriod"/>
            </a:pPr>
            <a:r>
              <a:rPr lang="id-ID" sz="2000" dirty="0" smtClean="0"/>
              <a:t>Penjual harus menanggung resiko  persediaan</a:t>
            </a:r>
          </a:p>
          <a:p>
            <a:pPr marL="166688" indent="-166688">
              <a:buFont typeface="+mj-lt"/>
              <a:buAutoNum type="arabicPeriod"/>
            </a:pPr>
            <a:r>
              <a:rPr lang="id-ID" sz="2000" dirty="0" smtClean="0"/>
              <a:t>Tidak mengatur pengakuan keuntungan secara anuitas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1143000" y="22098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516647">
            <a:off x="3140681" y="3151909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7740" y="2313709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FATWA 84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68127" y="1219200"/>
            <a:ext cx="990600" cy="646331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Anuitas diakui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953000" y="1257299"/>
            <a:ext cx="457200" cy="5701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8800" y="1143000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PSAK 102 (Rev 2013) 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2486891"/>
            <a:ext cx="3200400" cy="224676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buFont typeface="+mj-lt"/>
              <a:buAutoNum type="arabicPeriod"/>
            </a:pPr>
            <a:r>
              <a:rPr lang="id-ID" sz="2000" dirty="0" smtClean="0"/>
              <a:t>Muncul istilah murabahah dan pembiayaan murabahah</a:t>
            </a:r>
          </a:p>
          <a:p>
            <a:pPr marL="166688" indent="-166688">
              <a:buFont typeface="+mj-lt"/>
              <a:buAutoNum type="arabicPeriod"/>
            </a:pPr>
            <a:r>
              <a:rPr lang="id-ID" sz="2000" dirty="0" smtClean="0"/>
              <a:t>Pembiayaan murabahah terbukti tidak menanggung resiko persediaan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34828" y="4775883"/>
            <a:ext cx="1475373" cy="837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PSAK 50, 55, &amp; 60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638800" y="5417787"/>
            <a:ext cx="1475373" cy="837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PAPSI 03 Tahun 2013 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8178787">
            <a:off x="5543807" y="4807088"/>
            <a:ext cx="457200" cy="5701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14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685482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PSAK 105 - MUDHARABAH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255748"/>
            <a:ext cx="2057400" cy="564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55748"/>
            <a:ext cx="1295400" cy="550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1219200"/>
            <a:ext cx="182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PSAK 105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590800"/>
            <a:ext cx="2438400" cy="378565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buFont typeface="+mj-lt"/>
              <a:buAutoNum type="arabicPeriod"/>
            </a:pPr>
            <a:r>
              <a:rPr lang="id-ID" sz="2000" dirty="0" smtClean="0"/>
              <a:t>Fatwa No 7 Melarang penentuan imbal hasil pasti</a:t>
            </a:r>
          </a:p>
          <a:p>
            <a:pPr marL="166688" indent="-166688">
              <a:buFont typeface="+mj-lt"/>
              <a:buAutoNum type="arabicPeriod"/>
            </a:pPr>
            <a:r>
              <a:rPr lang="id-ID" sz="2000" dirty="0" smtClean="0"/>
              <a:t>Fatwa 14 dan 15 intinya Imbal Hasil harus berdasarkan keuntungan, sehingga besaran tidak dapat dipastikan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1143000" y="22098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400" y="31242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FATWA 87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1219200"/>
            <a:ext cx="2199274" cy="92333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Praktisi Mendesak Adanya kepastian Imbal Hasil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9398868">
            <a:off x="5296024" y="2529971"/>
            <a:ext cx="1389274" cy="7915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DAMPAK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740283" y="914400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PSAK 105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80888" y="4778514"/>
            <a:ext cx="2438400" cy="70788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/>
              <a:t>Mengijinkan model perataan laba</a:t>
            </a:r>
          </a:p>
        </p:txBody>
      </p:sp>
      <p:sp>
        <p:nvSpPr>
          <p:cNvPr id="18" name="Right Arrow 17"/>
          <p:cNvSpPr/>
          <p:nvPr/>
        </p:nvSpPr>
        <p:spPr>
          <a:xfrm rot="3080592">
            <a:off x="5022139" y="4161477"/>
            <a:ext cx="457200" cy="5701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819400" y="1298864"/>
            <a:ext cx="457200" cy="5701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40282" y="1926372"/>
            <a:ext cx="2251317" cy="409342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buFont typeface="+mj-lt"/>
              <a:buAutoNum type="arabicPeriod"/>
            </a:pPr>
            <a:r>
              <a:rPr lang="id-ID" sz="2000" dirty="0" smtClean="0"/>
              <a:t>Titik Pengakuan bagi hasil dapat dipenuhi diawal tahun </a:t>
            </a:r>
          </a:p>
          <a:p>
            <a:pPr marL="166688" indent="-166688">
              <a:buFont typeface="+mj-lt"/>
              <a:buAutoNum type="arabicPeriod"/>
            </a:pPr>
            <a:r>
              <a:rPr lang="id-ID" sz="2000" dirty="0" smtClean="0"/>
              <a:t>Esensi akad mudharabah menjadi hilang, dan lebih mengarah pada akad qardh dengan tambahan keuntungan.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4118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685482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PSAK 107 - IJARAH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0"/>
            <a:ext cx="2057400" cy="564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" y="58935"/>
            <a:ext cx="1295400" cy="550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1219200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prstClr val="white"/>
                </a:solidFill>
              </a:rPr>
              <a:t>PSAK 107 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590800"/>
            <a:ext cx="2895600" cy="397031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buFont typeface="+mj-lt"/>
              <a:buAutoNum type="arabicPeriod"/>
            </a:pPr>
            <a:r>
              <a:rPr lang="id-ID" dirty="0" smtClean="0">
                <a:solidFill>
                  <a:prstClr val="black"/>
                </a:solidFill>
              </a:rPr>
              <a:t>Esensi perlakuan akuntansi hanya sewa (operating lease)</a:t>
            </a:r>
          </a:p>
          <a:p>
            <a:pPr marL="166688" indent="-166688">
              <a:buFont typeface="+mj-lt"/>
              <a:buAutoNum type="arabicPeriod"/>
            </a:pPr>
            <a:r>
              <a:rPr lang="id-ID" dirty="0" smtClean="0">
                <a:solidFill>
                  <a:prstClr val="black"/>
                </a:solidFill>
              </a:rPr>
              <a:t>Esensi kepemilikan aset pada pemberi sewa</a:t>
            </a:r>
          </a:p>
          <a:p>
            <a:pPr marL="166688" indent="-166688">
              <a:buFont typeface="+mj-lt"/>
              <a:buAutoNum type="arabicPeriod"/>
            </a:pPr>
            <a:r>
              <a:rPr lang="id-ID" sz="2400" b="1" dirty="0" smtClean="0">
                <a:solidFill>
                  <a:prstClr val="black"/>
                </a:solidFill>
              </a:rPr>
              <a:t>Fatwa 27 </a:t>
            </a:r>
            <a:r>
              <a:rPr lang="id-ID" dirty="0" smtClean="0">
                <a:solidFill>
                  <a:prstClr val="black"/>
                </a:solidFill>
              </a:rPr>
              <a:t>menegaskan bahwa </a:t>
            </a:r>
            <a:r>
              <a:rPr lang="id-ID" sz="2400" b="1" dirty="0" smtClean="0">
                <a:solidFill>
                  <a:prstClr val="black"/>
                </a:solidFill>
              </a:rPr>
              <a:t>IMBT harus memisahkan akad sewa dan pindah kepemilikan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143000" y="22098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1306244">
            <a:off x="3128019" y="250455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0934" y="3561574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prstClr val="white"/>
                </a:solidFill>
              </a:rPr>
              <a:t>FATWA 85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1540808"/>
            <a:ext cx="1600200" cy="132343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prstClr val="black"/>
                </a:solidFill>
              </a:rPr>
              <a:t>W’ad dilakukan dibawah tangan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3837" y="1828800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prstClr val="white"/>
                </a:solidFill>
              </a:rPr>
              <a:t>PSAK 107: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837" y="2772639"/>
            <a:ext cx="2230694" cy="193899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prstClr val="black"/>
                </a:solidFill>
              </a:rPr>
              <a:t>Berisiko tidak relevan penerapannya, sebab tidak mengatur model capital lease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4298374" y="2971709"/>
            <a:ext cx="457200" cy="5701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4705290"/>
            <a:ext cx="1975534" cy="40011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prstClr val="black"/>
                </a:solidFill>
              </a:rPr>
              <a:t>W’ad mengikat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221962" y="3704248"/>
            <a:ext cx="1389274" cy="7915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DAMPAK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5230752"/>
            <a:ext cx="3276600" cy="1015663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prstClr val="black"/>
                </a:solidFill>
              </a:rPr>
              <a:t>Substansi perpindahan kepemilikan pada saat akad.</a:t>
            </a:r>
          </a:p>
        </p:txBody>
      </p:sp>
    </p:spTree>
    <p:extLst>
      <p:ext uri="{BB962C8B-B14F-4D97-AF65-F5344CB8AC3E}">
        <p14:creationId xmlns:p14="http://schemas.microsoft.com/office/powerpoint/2010/main" val="3512370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62450"/>
            <a:ext cx="2733104" cy="356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 bwMode="auto">
          <a:xfrm>
            <a:off x="2133600" y="304800"/>
            <a:ext cx="6781800" cy="4038600"/>
          </a:xfrm>
          <a:prstGeom prst="cloudCallout">
            <a:avLst>
              <a:gd name="adj1" fmla="val -47088"/>
              <a:gd name="adj2" fmla="val 426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Terus.. </a:t>
            </a:r>
            <a:b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Kalau saya ingin riset untuk bidang Akuntansi dan Keuangan Syariah, apa ya topiknya..?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35" y="5087934"/>
            <a:ext cx="3058732" cy="11430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6593202" y="4191000"/>
            <a:ext cx="1102998" cy="851907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" y="685800"/>
            <a:ext cx="9037926" cy="5784273"/>
          </a:xfrm>
        </p:spPr>
      </p:pic>
    </p:spTree>
    <p:extLst>
      <p:ext uri="{BB962C8B-B14F-4D97-AF65-F5344CB8AC3E}">
        <p14:creationId xmlns:p14="http://schemas.microsoft.com/office/powerpoint/2010/main" val="49766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305800" cy="1981200"/>
          </a:xfrm>
        </p:spPr>
        <p:txBody>
          <a:bodyPr>
            <a:noAutofit/>
          </a:bodyPr>
          <a:lstStyle/>
          <a:p>
            <a:pPr algn="ctr"/>
            <a:r>
              <a:rPr lang="id-ID" sz="5400" dirty="0" smtClean="0"/>
              <a:t>Jazakumullah khairan katsiran</a:t>
            </a:r>
            <a:endParaRPr lang="en-US" sz="5400" dirty="0"/>
          </a:p>
        </p:txBody>
      </p:sp>
      <p:pic>
        <p:nvPicPr>
          <p:cNvPr id="26626" name="Picture 2" descr="https://encrypted-tbn2.gstatic.com/images?q=tbn:ANd9GcSyV3x-fDGj8b2IzlwjvDZGz97fZtTKd1V8T8PBPHiW382rGBx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5257800" cy="1794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51136"/>
            <a:ext cx="2057400" cy="768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81600"/>
            <a:ext cx="2057400" cy="754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540327"/>
            <a:ext cx="449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SEKIAN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29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204">
            <a:off x="529576" y="3581400"/>
            <a:ext cx="3803792" cy="269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143000"/>
            <a:ext cx="380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“Syariah </a:t>
            </a:r>
            <a:r>
              <a:rPr lang="id-ID" b="1" i="1" dirty="0" smtClean="0"/>
              <a:t>mah </a:t>
            </a:r>
            <a:r>
              <a:rPr lang="id-ID" b="1" dirty="0" smtClean="0"/>
              <a:t>sama saja beda nya Cuma pakai </a:t>
            </a:r>
            <a:r>
              <a:rPr lang="id-ID" b="1" i="1" dirty="0" smtClean="0"/>
              <a:t>bismillah..”</a:t>
            </a:r>
            <a:r>
              <a:rPr lang="id-ID" b="1" dirty="0" smtClean="0"/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31472" y="314143"/>
            <a:ext cx="380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latin typeface="Comic Sans MS" pitchFamily="66" charset="0"/>
              </a:rPr>
              <a:t>“</a:t>
            </a:r>
            <a:r>
              <a:rPr lang="id-ID" b="1" i="1" dirty="0" smtClean="0">
                <a:latin typeface="Comic Sans MS" pitchFamily="66" charset="0"/>
              </a:rPr>
              <a:t>alah </a:t>
            </a:r>
            <a:r>
              <a:rPr lang="id-ID" b="1" dirty="0" smtClean="0">
                <a:latin typeface="Comic Sans MS" pitchFamily="66" charset="0"/>
              </a:rPr>
              <a:t>sama aja beda ditandatangan akad saja</a:t>
            </a:r>
            <a:r>
              <a:rPr lang="id-ID" b="1" i="1" dirty="0" smtClean="0">
                <a:latin typeface="Comic Sans MS" pitchFamily="66" charset="0"/>
              </a:rPr>
              <a:t>..”</a:t>
            </a:r>
            <a:r>
              <a:rPr lang="id-ID" b="1" dirty="0" smtClean="0">
                <a:latin typeface="Comic Sans MS" pitchFamily="66" charset="0"/>
              </a:rPr>
              <a:t> 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6551" y="1142999"/>
            <a:ext cx="3803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“Bedanya mas, </a:t>
            </a:r>
            <a:r>
              <a:rPr lang="id-ID" b="1" i="1" dirty="0" smtClean="0"/>
              <a:t>pas </a:t>
            </a:r>
            <a:r>
              <a:rPr lang="id-ID" b="1" dirty="0" smtClean="0"/>
              <a:t>masuk pintunya disambut </a:t>
            </a:r>
            <a:r>
              <a:rPr lang="id-ID" b="1" i="1" dirty="0" smtClean="0"/>
              <a:t>assalamualaykum, </a:t>
            </a:r>
            <a:r>
              <a:rPr lang="id-ID" b="1" dirty="0" smtClean="0"/>
              <a:t>terus karyawatinya berjilbab semua</a:t>
            </a:r>
            <a:r>
              <a:rPr lang="id-ID" b="1" i="1" dirty="0" smtClean="0"/>
              <a:t>”</a:t>
            </a:r>
            <a:r>
              <a:rPr lang="id-ID" b="1" dirty="0" smtClean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350255"/>
            <a:ext cx="380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“</a:t>
            </a:r>
            <a:r>
              <a:rPr lang="id-ID" b="1" i="1" dirty="0" smtClean="0"/>
              <a:t>Apanya mas</a:t>
            </a:r>
            <a:r>
              <a:rPr lang="id-ID" b="1" dirty="0" smtClean="0"/>
              <a:t>, lha wong saya telat sehari saja langsung didatengi..</a:t>
            </a:r>
            <a:r>
              <a:rPr lang="id-ID" b="1" i="1" dirty="0" smtClean="0"/>
              <a:t>”</a:t>
            </a:r>
            <a:r>
              <a:rPr lang="id-ID" b="1" dirty="0" smtClean="0"/>
              <a:t>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06551" y="2950419"/>
            <a:ext cx="380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“PSAK Syariah LEBIH KAPITALIS dari kapitalisme !!!</a:t>
            </a:r>
            <a:r>
              <a:rPr lang="id-ID" b="1" i="1" dirty="0" smtClean="0"/>
              <a:t>”</a:t>
            </a:r>
            <a:r>
              <a:rPr lang="id-ID" b="1" dirty="0" smtClean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4724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BENARKAH..???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04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876715"/>
              </p:ext>
            </p:extLst>
          </p:nvPr>
        </p:nvGraphicFramePr>
        <p:xfrm>
          <a:off x="457200" y="310440"/>
          <a:ext cx="8479981" cy="609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4901963" y="27351"/>
            <a:ext cx="4089637" cy="1039449"/>
          </a:xfrm>
        </p:spPr>
        <p:txBody>
          <a:bodyPr>
            <a:normAutofit fontScale="90000"/>
          </a:bodyPr>
          <a:lstStyle/>
          <a:p>
            <a:pPr algn="r"/>
            <a:r>
              <a:rPr lang="id-ID" altLang="en-US" sz="2700" dirty="0">
                <a:solidFill>
                  <a:schemeClr val="tx1"/>
                </a:solidFill>
              </a:rPr>
              <a:t>Definisi </a:t>
            </a:r>
            <a:r>
              <a:rPr lang="id-ID" altLang="en-US" sz="2700" dirty="0" smtClean="0">
                <a:solidFill>
                  <a:schemeClr val="tx1"/>
                </a:solidFill>
              </a:rPr>
              <a:t/>
            </a:r>
            <a:br>
              <a:rPr lang="id-ID" altLang="en-US" sz="2700" dirty="0" smtClean="0">
                <a:solidFill>
                  <a:schemeClr val="tx1"/>
                </a:solidFill>
              </a:rPr>
            </a:br>
            <a:r>
              <a:rPr lang="id-ID" altLang="en-US" sz="2700" dirty="0" smtClean="0">
                <a:solidFill>
                  <a:schemeClr val="tx1"/>
                </a:solidFill>
              </a:rPr>
              <a:t>Akuntansi </a:t>
            </a:r>
            <a:r>
              <a:rPr lang="id-ID" altLang="en-US" sz="2700" dirty="0">
                <a:solidFill>
                  <a:schemeClr val="tx1"/>
                </a:solidFill>
              </a:rPr>
              <a:t>Syariah</a:t>
            </a:r>
            <a:endParaRPr lang="en-US" altLang="en-US" sz="27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51136"/>
            <a:ext cx="2057400" cy="76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51135"/>
            <a:ext cx="1752600" cy="7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07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560624"/>
              </p:ext>
            </p:extLst>
          </p:nvPr>
        </p:nvGraphicFramePr>
        <p:xfrm>
          <a:off x="228600" y="990600"/>
          <a:ext cx="8686800" cy="4428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609282"/>
          </a:xfrm>
        </p:spPr>
        <p:txBody>
          <a:bodyPr/>
          <a:lstStyle/>
          <a:p>
            <a:pPr algn="l">
              <a:defRPr/>
            </a:pPr>
            <a:r>
              <a:rPr lang="id-ID" sz="2800" dirty="0"/>
              <a:t>Akuntansi Syariah Di Indonesia</a:t>
            </a:r>
            <a:endParaRPr lang="en-US" sz="2800" dirty="0"/>
          </a:p>
        </p:txBody>
      </p:sp>
      <p:sp>
        <p:nvSpPr>
          <p:cNvPr id="8" name="Bent-Up Arrow 7"/>
          <p:cNvSpPr/>
          <p:nvPr/>
        </p:nvSpPr>
        <p:spPr>
          <a:xfrm rot="10800000">
            <a:off x="4419741" y="1805883"/>
            <a:ext cx="2133742" cy="5646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6777" y="2370511"/>
            <a:ext cx="1600835" cy="114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r>
              <a:rPr lang="id-ID" dirty="0"/>
              <a:t>DSN MUI :</a:t>
            </a:r>
          </a:p>
          <a:p>
            <a:pPr algn="ctr">
              <a:defRPr/>
            </a:pPr>
            <a:r>
              <a:rPr lang="id-ID" dirty="0"/>
              <a:t>FATWA DSN MUI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33742" y="3055676"/>
            <a:ext cx="1676963" cy="0"/>
          </a:xfrm>
          <a:prstGeom prst="straightConnector1">
            <a:avLst/>
          </a:prstGeom>
          <a:ln w="762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518" y="3592812"/>
            <a:ext cx="1829224" cy="553875"/>
          </a:xfrm>
          <a:prstGeom prst="rect">
            <a:avLst/>
          </a:prstGeom>
          <a:noFill/>
        </p:spPr>
        <p:txBody>
          <a:bodyPr lIns="121798" tIns="60899" rIns="121798" bIns="60899">
            <a:spAutoFit/>
          </a:bodyPr>
          <a:lstStyle/>
          <a:p>
            <a:pPr algn="ctr">
              <a:defRPr/>
            </a:pPr>
            <a:r>
              <a:rPr lang="id-ID" sz="1400" dirty="0"/>
              <a:t>UU </a:t>
            </a:r>
            <a:r>
              <a:rPr lang="id-ID" sz="1400" dirty="0" err="1"/>
              <a:t>No</a:t>
            </a:r>
            <a:r>
              <a:rPr lang="id-ID" sz="1400" dirty="0"/>
              <a:t> 21 Tahun 2008 Pasal 19 &amp; 20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6858000" y="4320272"/>
            <a:ext cx="1981342" cy="1061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r>
              <a:rPr lang="id-ID" sz="2100" dirty="0"/>
              <a:t>PSAK Syariah</a:t>
            </a:r>
          </a:p>
          <a:p>
            <a:pPr algn="ctr">
              <a:defRPr/>
            </a:pPr>
            <a:r>
              <a:rPr lang="id-ID" sz="2100" dirty="0"/>
              <a:t>(DSAS)</a:t>
            </a:r>
            <a:endParaRPr lang="en-US" sz="2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91200" y="4808769"/>
            <a:ext cx="915669" cy="0"/>
          </a:xfrm>
          <a:prstGeom prst="straightConnector1">
            <a:avLst/>
          </a:prstGeom>
          <a:ln w="762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51136"/>
            <a:ext cx="2057400" cy="7688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51135"/>
            <a:ext cx="1752600" cy="7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94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1252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51136"/>
            <a:ext cx="2057400" cy="768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51135"/>
            <a:ext cx="1752600" cy="75496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600700" y="1427018"/>
            <a:ext cx="2667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TOTAL </a:t>
            </a:r>
          </a:p>
          <a:p>
            <a:pPr algn="ctr"/>
            <a:r>
              <a:rPr lang="id-ID" sz="2800" b="1" dirty="0" smtClean="0"/>
              <a:t>100</a:t>
            </a:r>
            <a:r>
              <a:rPr lang="id-ID" b="1" dirty="0" smtClean="0"/>
              <a:t> FATWA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0185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t="9510" r="1527" b="8811"/>
          <a:stretch/>
        </p:blipFill>
        <p:spPr bwMode="auto">
          <a:xfrm>
            <a:off x="78550" y="76200"/>
            <a:ext cx="89130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51136"/>
            <a:ext cx="1752600" cy="768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51135"/>
            <a:ext cx="1447801" cy="754963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3"/>
            <a:endCxn id="9" idx="3"/>
          </p:cNvCxnSpPr>
          <p:nvPr/>
        </p:nvCxnSpPr>
        <p:spPr>
          <a:xfrm flipH="1">
            <a:off x="6875319" y="4861812"/>
            <a:ext cx="1238231" cy="849834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962900" y="3886200"/>
            <a:ext cx="1028700" cy="1143000"/>
          </a:xfrm>
          <a:prstGeom prst="ellipse">
            <a:avLst/>
          </a:prstGeom>
          <a:noFill/>
          <a:ln w="76200">
            <a:solidFill>
              <a:srgbClr val="0070C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1" y="4987746"/>
            <a:ext cx="5275118" cy="1447799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Termasuk didalamnya:</a:t>
            </a: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Bagi Hasil, Denda, Akad Penunjang, Emas, Qardh, MLM (PLBS)</a:t>
            </a:r>
            <a:r>
              <a:rPr lang="id-ID" sz="2000" dirty="0" smtClean="0">
                <a:solidFill>
                  <a:schemeClr val="tx1"/>
                </a:solidFill>
              </a:rPr>
              <a:t>, dll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06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153400" cy="609282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PERKEMBANGAN PSAK SYARIAH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51136"/>
            <a:ext cx="2057400" cy="76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51135"/>
            <a:ext cx="1752600" cy="754963"/>
          </a:xfrm>
          <a:prstGeom prst="rect">
            <a:avLst/>
          </a:prstGeom>
        </p:spPr>
      </p:pic>
      <p:graphicFrame>
        <p:nvGraphicFramePr>
          <p:cNvPr id="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694735"/>
              </p:ext>
            </p:extLst>
          </p:nvPr>
        </p:nvGraphicFramePr>
        <p:xfrm>
          <a:off x="457200" y="838200"/>
          <a:ext cx="83820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3" name="Straight Arrow Connector 32"/>
          <p:cNvCxnSpPr>
            <a:stCxn id="34" idx="6"/>
          </p:cNvCxnSpPr>
          <p:nvPr/>
        </p:nvCxnSpPr>
        <p:spPr>
          <a:xfrm>
            <a:off x="3962400" y="2753079"/>
            <a:ext cx="0" cy="2352321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362200" y="2467329"/>
            <a:ext cx="1600200" cy="571500"/>
          </a:xfrm>
          <a:prstGeom prst="ellipse">
            <a:avLst/>
          </a:prstGeom>
          <a:noFill/>
          <a:ln w="76200">
            <a:solidFill>
              <a:srgbClr val="0070C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2209800" y="4880319"/>
            <a:ext cx="2362200" cy="11708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DIHAPUS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14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177040"/>
              </p:ext>
            </p:extLst>
          </p:nvPr>
        </p:nvGraphicFramePr>
        <p:xfrm>
          <a:off x="207242" y="485324"/>
          <a:ext cx="8729517" cy="622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718"/>
            <a:ext cx="8534400" cy="6092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dirty="0"/>
              <a:t>Perkembangan PSAK Syariah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26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ssentia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EG Issue Proposition - Accounting Treatment for Land (in Indonesia)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290</TotalTime>
  <Words>968</Words>
  <Application>Microsoft Office PowerPoint</Application>
  <PresentationFormat>On-screen Show (4:3)</PresentationFormat>
  <Paragraphs>191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Essential</vt:lpstr>
      <vt:lpstr>EEG Issue Proposition - Accounting Treatment for Land (in Indonesia) FINAL</vt:lpstr>
      <vt:lpstr>Clarity</vt:lpstr>
      <vt:lpstr>PERKEMBANGAN  AKUNTANSI SYARIAH  di INDONESIA</vt:lpstr>
      <vt:lpstr>TAK KENAL MAKA TAK SAYANG...</vt:lpstr>
      <vt:lpstr>PowerPoint Presentation</vt:lpstr>
      <vt:lpstr>Definisi  Akuntansi Syariah</vt:lpstr>
      <vt:lpstr>Akuntansi Syariah Di Indonesia</vt:lpstr>
      <vt:lpstr>PowerPoint Presentation</vt:lpstr>
      <vt:lpstr>PowerPoint Presentation</vt:lpstr>
      <vt:lpstr>PERKEMBANGAN PSAK SYARIAH</vt:lpstr>
      <vt:lpstr>Perkembangan PSAK Syariah</vt:lpstr>
      <vt:lpstr>Persamaan Akuntansi</vt:lpstr>
      <vt:lpstr>Syariah vs Konvensional...?</vt:lpstr>
      <vt:lpstr>Karekteristik yang Berbeda dengan Konvensional</vt:lpstr>
      <vt:lpstr>BAGAIMANA  UPDATE PSAK SYARIAH?</vt:lpstr>
      <vt:lpstr>Per  2 OKTOBER  2015</vt:lpstr>
      <vt:lpstr>ED Perubahan PSAK 101</vt:lpstr>
      <vt:lpstr>ED Perubahan PSAK 103; 104 &amp; 107</vt:lpstr>
      <vt:lpstr>ED Perubahan PSAK 108</vt:lpstr>
      <vt:lpstr>ED PENCABUTAN PSAK 59</vt:lpstr>
      <vt:lpstr>Bagaimana PENTINGNYA  fatwa DSN MUI bagi akuntansi syariah</vt:lpstr>
      <vt:lpstr>PowerPoint Presentation</vt:lpstr>
      <vt:lpstr>PSAK 102 - MURABAHAH</vt:lpstr>
      <vt:lpstr>PSAK 105 - MUDHARABAH</vt:lpstr>
      <vt:lpstr>PSAK 107 - IJARAH</vt:lpstr>
      <vt:lpstr>PowerPoint Presentation</vt:lpstr>
      <vt:lpstr>PowerPoint Presentation</vt:lpstr>
      <vt:lpstr>Jazakumullah khairan katsiran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Achmad Zaky</dc:creator>
  <cp:lastModifiedBy>afifudin</cp:lastModifiedBy>
  <cp:revision>31</cp:revision>
  <cp:lastPrinted>2016-06-21T05:21:18Z</cp:lastPrinted>
  <dcterms:created xsi:type="dcterms:W3CDTF">2016-06-16T14:47:06Z</dcterms:created>
  <dcterms:modified xsi:type="dcterms:W3CDTF">2016-06-21T05:22:59Z</dcterms:modified>
</cp:coreProperties>
</file>